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CD137F-CE9B-4BC5-BE82-4EB87D40BF7F}" v="38" dt="2026-06-08T09:34:24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ürg Krämer" userId="e2e70e0f859a2585" providerId="LiveId" clId="{E200B7CA-9A86-4504-B602-62BF66936810}"/>
    <pc:docChg chg="undo custSel delSld modSld">
      <pc:chgData name="Jürg Krämer" userId="e2e70e0f859a2585" providerId="LiveId" clId="{E200B7CA-9A86-4504-B602-62BF66936810}" dt="2026-06-08T09:35:59.567" v="356" actId="14100"/>
      <pc:docMkLst>
        <pc:docMk/>
      </pc:docMkLst>
      <pc:sldChg chg="del">
        <pc:chgData name="Jürg Krämer" userId="e2e70e0f859a2585" providerId="LiveId" clId="{E200B7CA-9A86-4504-B602-62BF66936810}" dt="2026-06-08T09:16:31.327" v="0" actId="47"/>
        <pc:sldMkLst>
          <pc:docMk/>
          <pc:sldMk cId="351396480" sldId="256"/>
        </pc:sldMkLst>
      </pc:sldChg>
      <pc:sldChg chg="del">
        <pc:chgData name="Jürg Krämer" userId="e2e70e0f859a2585" providerId="LiveId" clId="{E200B7CA-9A86-4504-B602-62BF66936810}" dt="2026-06-08T09:16:33.802" v="1" actId="47"/>
        <pc:sldMkLst>
          <pc:docMk/>
          <pc:sldMk cId="3139149749" sldId="257"/>
        </pc:sldMkLst>
      </pc:sldChg>
      <pc:sldChg chg="addSp delSp modSp mod chgLayout">
        <pc:chgData name="Jürg Krämer" userId="e2e70e0f859a2585" providerId="LiveId" clId="{E200B7CA-9A86-4504-B602-62BF66936810}" dt="2026-06-08T09:35:59.567" v="356" actId="14100"/>
        <pc:sldMkLst>
          <pc:docMk/>
          <pc:sldMk cId="3408490800" sldId="258"/>
        </pc:sldMkLst>
        <pc:spChg chg="add del mod">
          <ac:chgData name="Jürg Krämer" userId="e2e70e0f859a2585" providerId="LiveId" clId="{E200B7CA-9A86-4504-B602-62BF66936810}" dt="2026-06-08T09:24:20.208" v="110"/>
          <ac:spMkLst>
            <pc:docMk/>
            <pc:sldMk cId="3408490800" sldId="258"/>
            <ac:spMk id="59" creationId="{488BF469-9495-A5D2-D9E0-9151963B4709}"/>
          </ac:spMkLst>
        </pc:spChg>
        <pc:spChg chg="add del mod">
          <ac:chgData name="Jürg Krämer" userId="e2e70e0f859a2585" providerId="LiveId" clId="{E200B7CA-9A86-4504-B602-62BF66936810}" dt="2026-06-08T09:27:22.533" v="165" actId="478"/>
          <ac:spMkLst>
            <pc:docMk/>
            <pc:sldMk cId="3408490800" sldId="258"/>
            <ac:spMk id="60" creationId="{AA976CFC-C32F-6A75-7E22-D75089DBAB32}"/>
          </ac:spMkLst>
        </pc:spChg>
        <pc:spChg chg="add mod">
          <ac:chgData name="Jürg Krämer" userId="e2e70e0f859a2585" providerId="LiveId" clId="{E200B7CA-9A86-4504-B602-62BF66936810}" dt="2026-06-08T09:35:59.567" v="356" actId="14100"/>
          <ac:spMkLst>
            <pc:docMk/>
            <pc:sldMk cId="3408490800" sldId="258"/>
            <ac:spMk id="61" creationId="{AC1CBB37-A91B-332A-9F75-B3332CDDC76B}"/>
          </ac:spMkLst>
        </pc:spChg>
        <pc:picChg chg="mod">
          <ac:chgData name="Jürg Krämer" userId="e2e70e0f859a2585" providerId="LiveId" clId="{E200B7CA-9A86-4504-B602-62BF66936810}" dt="2026-06-08T09:24:51.366" v="118" actId="14100"/>
          <ac:picMkLst>
            <pc:docMk/>
            <pc:sldMk cId="3408490800" sldId="258"/>
            <ac:picMk id="3" creationId="{6EC6A239-0A5F-55DD-820C-434C4C81C5AA}"/>
          </ac:picMkLst>
        </pc:picChg>
        <pc:picChg chg="mod">
          <ac:chgData name="Jürg Krämer" userId="e2e70e0f859a2585" providerId="LiveId" clId="{E200B7CA-9A86-4504-B602-62BF66936810}" dt="2026-06-08T09:24:55.205" v="119" actId="14100"/>
          <ac:picMkLst>
            <pc:docMk/>
            <pc:sldMk cId="3408490800" sldId="258"/>
            <ac:picMk id="5" creationId="{E8866C4B-7BD6-44A3-2305-FC0AEA95CEF4}"/>
          </ac:picMkLst>
        </pc:picChg>
        <pc:picChg chg="mod">
          <ac:chgData name="Jürg Krämer" userId="e2e70e0f859a2585" providerId="LiveId" clId="{E200B7CA-9A86-4504-B602-62BF66936810}" dt="2026-06-08T09:24:57.755" v="120" actId="14100"/>
          <ac:picMkLst>
            <pc:docMk/>
            <pc:sldMk cId="3408490800" sldId="258"/>
            <ac:picMk id="7" creationId="{BCE5962A-85A1-3318-7E1A-926BB51B5B78}"/>
          </ac:picMkLst>
        </pc:picChg>
        <pc:picChg chg="mod">
          <ac:chgData name="Jürg Krämer" userId="e2e70e0f859a2585" providerId="LiveId" clId="{E200B7CA-9A86-4504-B602-62BF66936810}" dt="2026-06-08T09:25:00.936" v="121" actId="14100"/>
          <ac:picMkLst>
            <pc:docMk/>
            <pc:sldMk cId="3408490800" sldId="258"/>
            <ac:picMk id="9" creationId="{23B91473-8D06-F4C1-A816-EC6A4EBC80D3}"/>
          </ac:picMkLst>
        </pc:picChg>
        <pc:picChg chg="mod">
          <ac:chgData name="Jürg Krämer" userId="e2e70e0f859a2585" providerId="LiveId" clId="{E200B7CA-9A86-4504-B602-62BF66936810}" dt="2026-06-08T09:25:10.305" v="123" actId="14100"/>
          <ac:picMkLst>
            <pc:docMk/>
            <pc:sldMk cId="3408490800" sldId="258"/>
            <ac:picMk id="11" creationId="{30DF667F-168A-97E4-419E-B9B6EE585777}"/>
          </ac:picMkLst>
        </pc:picChg>
        <pc:picChg chg="add mod">
          <ac:chgData name="Jürg Krämer" userId="e2e70e0f859a2585" providerId="LiveId" clId="{E200B7CA-9A86-4504-B602-62BF66936810}" dt="2026-06-08T09:29:39.634" v="227" actId="1076"/>
          <ac:picMkLst>
            <pc:docMk/>
            <pc:sldMk cId="3408490800" sldId="258"/>
            <ac:picMk id="62" creationId="{326C14CD-0FBE-72AB-1794-9A998F34306C}"/>
          </ac:picMkLst>
        </pc:picChg>
        <pc:inkChg chg="add del">
          <ac:chgData name="Jürg Krämer" userId="e2e70e0f859a2585" providerId="LiveId" clId="{E200B7CA-9A86-4504-B602-62BF66936810}" dt="2026-06-08T09:17:41.830" v="10" actId="9405"/>
          <ac:inkMkLst>
            <pc:docMk/>
            <pc:sldMk cId="3408490800" sldId="258"/>
            <ac:inkMk id="2" creationId="{017B6055-E950-E5E8-2CC0-5F03C876D4D6}"/>
          </ac:inkMkLst>
        </pc:inkChg>
        <pc:inkChg chg="add del">
          <ac:chgData name="Jürg Krämer" userId="e2e70e0f859a2585" providerId="LiveId" clId="{E200B7CA-9A86-4504-B602-62BF66936810}" dt="2026-06-08T09:17:40.420" v="9" actId="9405"/>
          <ac:inkMkLst>
            <pc:docMk/>
            <pc:sldMk cId="3408490800" sldId="258"/>
            <ac:inkMk id="4" creationId="{9C0A1382-D024-979C-7C19-C90F673A848D}"/>
          </ac:inkMkLst>
        </pc:inkChg>
        <pc:inkChg chg="add del">
          <ac:chgData name="Jürg Krämer" userId="e2e70e0f859a2585" providerId="LiveId" clId="{E200B7CA-9A86-4504-B602-62BF66936810}" dt="2026-06-08T09:26:47.328" v="155" actId="478"/>
          <ac:inkMkLst>
            <pc:docMk/>
            <pc:sldMk cId="3408490800" sldId="258"/>
            <ac:inkMk id="6" creationId="{D9DCF97D-0582-1A17-4F29-7E994CEEEDD2}"/>
          </ac:inkMkLst>
        </pc:inkChg>
        <pc:inkChg chg="add del">
          <ac:chgData name="Jürg Krämer" userId="e2e70e0f859a2585" providerId="LiveId" clId="{E200B7CA-9A86-4504-B602-62BF66936810}" dt="2026-06-08T09:26:44.487" v="154" actId="478"/>
          <ac:inkMkLst>
            <pc:docMk/>
            <pc:sldMk cId="3408490800" sldId="258"/>
            <ac:inkMk id="8" creationId="{517CC11F-454E-E012-F3AB-0DB20C3EAD9F}"/>
          </ac:inkMkLst>
        </pc:inkChg>
        <pc:inkChg chg="add del">
          <ac:chgData name="Jürg Krämer" userId="e2e70e0f859a2585" providerId="LiveId" clId="{E200B7CA-9A86-4504-B602-62BF66936810}" dt="2026-06-08T09:26:43.129" v="153" actId="478"/>
          <ac:inkMkLst>
            <pc:docMk/>
            <pc:sldMk cId="3408490800" sldId="258"/>
            <ac:inkMk id="10" creationId="{ED0A3A2F-0D95-9E3E-6A46-EF3ACC4E1F3F}"/>
          </ac:inkMkLst>
        </pc:inkChg>
        <pc:inkChg chg="add del">
          <ac:chgData name="Jürg Krämer" userId="e2e70e0f859a2585" providerId="LiveId" clId="{E200B7CA-9A86-4504-B602-62BF66936810}" dt="2026-06-08T09:19:17.039" v="54" actId="9405"/>
          <ac:inkMkLst>
            <pc:docMk/>
            <pc:sldMk cId="3408490800" sldId="258"/>
            <ac:inkMk id="13" creationId="{C2953929-57C6-5CFB-BA96-E04CD1039A57}"/>
          </ac:inkMkLst>
        </pc:inkChg>
        <pc:inkChg chg="add del">
          <ac:chgData name="Jürg Krämer" userId="e2e70e0f859a2585" providerId="LiveId" clId="{E200B7CA-9A86-4504-B602-62BF66936810}" dt="2026-06-08T09:19:16.639" v="53" actId="9405"/>
          <ac:inkMkLst>
            <pc:docMk/>
            <pc:sldMk cId="3408490800" sldId="258"/>
            <ac:inkMk id="15" creationId="{EAEDF185-3BB6-1DC8-1ADF-028A0EFCC125}"/>
          </ac:inkMkLst>
        </pc:inkChg>
        <pc:inkChg chg="add">
          <ac:chgData name="Jürg Krämer" userId="e2e70e0f859a2585" providerId="LiveId" clId="{E200B7CA-9A86-4504-B602-62BF66936810}" dt="2026-06-08T09:18:04.808" v="17"/>
          <ac:inkMkLst>
            <pc:docMk/>
            <pc:sldMk cId="3408490800" sldId="258"/>
            <ac:inkMk id="16" creationId="{4784900F-A76C-444E-1CB9-3D8774A19411}"/>
          </ac:inkMkLst>
        </pc:inkChg>
        <pc:inkChg chg="add del">
          <ac:chgData name="Jürg Krämer" userId="e2e70e0f859a2585" providerId="LiveId" clId="{E200B7CA-9A86-4504-B602-62BF66936810}" dt="2026-06-08T09:19:15.911" v="51" actId="9405"/>
          <ac:inkMkLst>
            <pc:docMk/>
            <pc:sldMk cId="3408490800" sldId="258"/>
            <ac:inkMk id="17" creationId="{5AFF628C-C4B9-D756-6724-02AFE75CC5D2}"/>
          </ac:inkMkLst>
        </pc:inkChg>
        <pc:inkChg chg="add del">
          <ac:chgData name="Jürg Krämer" userId="e2e70e0f859a2585" providerId="LiveId" clId="{E200B7CA-9A86-4504-B602-62BF66936810}" dt="2026-06-08T09:19:15.504" v="50" actId="9405"/>
          <ac:inkMkLst>
            <pc:docMk/>
            <pc:sldMk cId="3408490800" sldId="258"/>
            <ac:inkMk id="18" creationId="{3554F74F-7E6D-036C-F846-A996702073C4}"/>
          </ac:inkMkLst>
        </pc:inkChg>
        <pc:inkChg chg="add">
          <ac:chgData name="Jürg Krämer" userId="e2e70e0f859a2585" providerId="LiveId" clId="{E200B7CA-9A86-4504-B602-62BF66936810}" dt="2026-06-08T09:18:13.030" v="20"/>
          <ac:inkMkLst>
            <pc:docMk/>
            <pc:sldMk cId="3408490800" sldId="258"/>
            <ac:inkMk id="19" creationId="{3FA9224B-F234-A288-8786-1AE3927DC744}"/>
          </ac:inkMkLst>
        </pc:inkChg>
        <pc:inkChg chg="add del">
          <ac:chgData name="Jürg Krämer" userId="e2e70e0f859a2585" providerId="LiveId" clId="{E200B7CA-9A86-4504-B602-62BF66936810}" dt="2026-06-08T09:19:14.952" v="48" actId="9405"/>
          <ac:inkMkLst>
            <pc:docMk/>
            <pc:sldMk cId="3408490800" sldId="258"/>
            <ac:inkMk id="20" creationId="{9C0E7769-46EA-1716-96D4-38CB72B7C156}"/>
          </ac:inkMkLst>
        </pc:inkChg>
        <pc:inkChg chg="add del">
          <ac:chgData name="Jürg Krämer" userId="e2e70e0f859a2585" providerId="LiveId" clId="{E200B7CA-9A86-4504-B602-62BF66936810}" dt="2026-06-08T09:19:14.743" v="47" actId="9405"/>
          <ac:inkMkLst>
            <pc:docMk/>
            <pc:sldMk cId="3408490800" sldId="258"/>
            <ac:inkMk id="21" creationId="{C6A304DF-DEA6-EB48-D825-F7C5BFC5982E}"/>
          </ac:inkMkLst>
        </pc:inkChg>
        <pc:inkChg chg="add del">
          <ac:chgData name="Jürg Krämer" userId="e2e70e0f859a2585" providerId="LiveId" clId="{E200B7CA-9A86-4504-B602-62BF66936810}" dt="2026-06-08T09:19:14.559" v="46" actId="9405"/>
          <ac:inkMkLst>
            <pc:docMk/>
            <pc:sldMk cId="3408490800" sldId="258"/>
            <ac:inkMk id="22" creationId="{FD890574-EE4F-9C94-56F7-C5498E2C2D11}"/>
          </ac:inkMkLst>
        </pc:inkChg>
        <pc:inkChg chg="add del">
          <ac:chgData name="Jürg Krämer" userId="e2e70e0f859a2585" providerId="LiveId" clId="{E200B7CA-9A86-4504-B602-62BF66936810}" dt="2026-06-08T09:19:14.377" v="45" actId="9405"/>
          <ac:inkMkLst>
            <pc:docMk/>
            <pc:sldMk cId="3408490800" sldId="258"/>
            <ac:inkMk id="23" creationId="{67280124-2E9B-F6C6-2F87-913E1A2BDCAA}"/>
          </ac:inkMkLst>
        </pc:inkChg>
        <pc:inkChg chg="add">
          <ac:chgData name="Jürg Krämer" userId="e2e70e0f859a2585" providerId="LiveId" clId="{E200B7CA-9A86-4504-B602-62BF66936810}" dt="2026-06-08T09:18:28.974" v="25"/>
          <ac:inkMkLst>
            <pc:docMk/>
            <pc:sldMk cId="3408490800" sldId="258"/>
            <ac:inkMk id="24" creationId="{E958B1ED-05B6-4F23-774D-760AB968E796}"/>
          </ac:inkMkLst>
        </pc:inkChg>
        <pc:inkChg chg="add del">
          <ac:chgData name="Jürg Krämer" userId="e2e70e0f859a2585" providerId="LiveId" clId="{E200B7CA-9A86-4504-B602-62BF66936810}" dt="2026-06-08T09:19:13.919" v="43" actId="9405"/>
          <ac:inkMkLst>
            <pc:docMk/>
            <pc:sldMk cId="3408490800" sldId="258"/>
            <ac:inkMk id="25" creationId="{6D10FB30-E364-884D-780E-608CE6B835F5}"/>
          </ac:inkMkLst>
        </pc:inkChg>
        <pc:inkChg chg="add del">
          <ac:chgData name="Jürg Krämer" userId="e2e70e0f859a2585" providerId="LiveId" clId="{E200B7CA-9A86-4504-B602-62BF66936810}" dt="2026-06-08T09:19:12.664" v="42" actId="9405"/>
          <ac:inkMkLst>
            <pc:docMk/>
            <pc:sldMk cId="3408490800" sldId="258"/>
            <ac:inkMk id="26" creationId="{CB3D6561-4674-3E07-BE55-50AB064279D1}"/>
          </ac:inkMkLst>
        </pc:inkChg>
        <pc:inkChg chg="add mod">
          <ac:chgData name="Jürg Krämer" userId="e2e70e0f859a2585" providerId="LiveId" clId="{E200B7CA-9A86-4504-B602-62BF66936810}" dt="2026-06-08T09:19:12.243" v="40"/>
          <ac:inkMkLst>
            <pc:docMk/>
            <pc:sldMk cId="3408490800" sldId="258"/>
            <ac:inkMk id="27" creationId="{20DF130E-3DBC-3EB9-33A3-32ABFE28232B}"/>
          </ac:inkMkLst>
        </pc:inkChg>
        <pc:inkChg chg="add del">
          <ac:chgData name="Jürg Krämer" userId="e2e70e0f859a2585" providerId="LiveId" clId="{E200B7CA-9A86-4504-B602-62BF66936810}" dt="2026-06-08T09:19:12.079" v="39" actId="9405"/>
          <ac:inkMkLst>
            <pc:docMk/>
            <pc:sldMk cId="3408490800" sldId="258"/>
            <ac:inkMk id="28" creationId="{5BE6B228-EE2A-5E6C-6305-52A1250D2A73}"/>
          </ac:inkMkLst>
        </pc:inkChg>
        <pc:inkChg chg="add">
          <ac:chgData name="Jürg Krämer" userId="e2e70e0f859a2585" providerId="LiveId" clId="{E200B7CA-9A86-4504-B602-62BF66936810}" dt="2026-06-08T09:18:55.155" v="31"/>
          <ac:inkMkLst>
            <pc:docMk/>
            <pc:sldMk cId="3408490800" sldId="258"/>
            <ac:inkMk id="29" creationId="{75CBA0E8-CE50-0A22-9792-C8FF461A8493}"/>
          </ac:inkMkLst>
        </pc:inkChg>
        <pc:inkChg chg="add del">
          <ac:chgData name="Jürg Krämer" userId="e2e70e0f859a2585" providerId="LiveId" clId="{E200B7CA-9A86-4504-B602-62BF66936810}" dt="2026-06-08T09:19:11.744" v="37" actId="9405"/>
          <ac:inkMkLst>
            <pc:docMk/>
            <pc:sldMk cId="3408490800" sldId="258"/>
            <ac:inkMk id="30" creationId="{07919C28-220F-B3AE-EB86-2C3483A8110C}"/>
          </ac:inkMkLst>
        </pc:inkChg>
        <pc:inkChg chg="add">
          <ac:chgData name="Jürg Krämer" userId="e2e70e0f859a2585" providerId="LiveId" clId="{E200B7CA-9A86-4504-B602-62BF66936810}" dt="2026-06-08T09:18:57.526" v="33"/>
          <ac:inkMkLst>
            <pc:docMk/>
            <pc:sldMk cId="3408490800" sldId="258"/>
            <ac:inkMk id="31" creationId="{F4D7460F-7B87-B0D8-C6FE-A37E8AF9389B}"/>
          </ac:inkMkLst>
        </pc:inkChg>
        <pc:inkChg chg="add del">
          <ac:chgData name="Jürg Krämer" userId="e2e70e0f859a2585" providerId="LiveId" clId="{E200B7CA-9A86-4504-B602-62BF66936810}" dt="2026-06-08T09:19:11.390" v="35" actId="9405"/>
          <ac:inkMkLst>
            <pc:docMk/>
            <pc:sldMk cId="3408490800" sldId="258"/>
            <ac:inkMk id="32" creationId="{48D9F91C-8B64-D1A7-9C87-2E2CBBB90371}"/>
          </ac:inkMkLst>
        </pc:inkChg>
        <pc:inkChg chg="add del">
          <ac:chgData name="Jürg Krämer" userId="e2e70e0f859a2585" providerId="LiveId" clId="{E200B7CA-9A86-4504-B602-62BF66936810}" dt="2026-06-08T09:19:32.013" v="56"/>
          <ac:inkMkLst>
            <pc:docMk/>
            <pc:sldMk cId="3408490800" sldId="258"/>
            <ac:inkMk id="33" creationId="{58A5AE56-1B81-E693-1A30-0498810FE901}"/>
          </ac:inkMkLst>
        </pc:inkChg>
        <pc:inkChg chg="add del mod">
          <ac:chgData name="Jürg Krämer" userId="e2e70e0f859a2585" providerId="LiveId" clId="{E200B7CA-9A86-4504-B602-62BF66936810}" dt="2026-06-08T09:26:41.728" v="152" actId="478"/>
          <ac:inkMkLst>
            <pc:docMk/>
            <pc:sldMk cId="3408490800" sldId="258"/>
            <ac:inkMk id="34" creationId="{5B2EBB01-1359-369C-F1FA-FCB223515DD3}"/>
          </ac:inkMkLst>
        </pc:inkChg>
        <pc:inkChg chg="add del">
          <ac:chgData name="Jürg Krämer" userId="e2e70e0f859a2585" providerId="LiveId" clId="{E200B7CA-9A86-4504-B602-62BF66936810}" dt="2026-06-08T09:19:37.634" v="59"/>
          <ac:inkMkLst>
            <pc:docMk/>
            <pc:sldMk cId="3408490800" sldId="258"/>
            <ac:inkMk id="35" creationId="{0EE6C15E-9927-7C77-8394-9F68303E4FE9}"/>
          </ac:inkMkLst>
        </pc:inkChg>
        <pc:inkChg chg="add del">
          <ac:chgData name="Jürg Krämer" userId="e2e70e0f859a2585" providerId="LiveId" clId="{E200B7CA-9A86-4504-B602-62BF66936810}" dt="2026-06-08T09:27:07.887" v="163" actId="478"/>
          <ac:inkMkLst>
            <pc:docMk/>
            <pc:sldMk cId="3408490800" sldId="258"/>
            <ac:inkMk id="36" creationId="{823AABBC-87DD-A162-D1FB-A19D2CE7538B}"/>
          </ac:inkMkLst>
        </pc:inkChg>
        <pc:inkChg chg="add del mod">
          <ac:chgData name="Jürg Krämer" userId="e2e70e0f859a2585" providerId="LiveId" clId="{E200B7CA-9A86-4504-B602-62BF66936810}" dt="2026-06-08T09:27:00.647" v="159" actId="478"/>
          <ac:inkMkLst>
            <pc:docMk/>
            <pc:sldMk cId="3408490800" sldId="258"/>
            <ac:inkMk id="37" creationId="{4B2E9C17-9667-A5FD-4C94-1FA019B1C164}"/>
          </ac:inkMkLst>
        </pc:inkChg>
        <pc:inkChg chg="add del">
          <ac:chgData name="Jürg Krämer" userId="e2e70e0f859a2585" providerId="LiveId" clId="{E200B7CA-9A86-4504-B602-62BF66936810}" dt="2026-06-08T09:26:59.456" v="158" actId="478"/>
          <ac:inkMkLst>
            <pc:docMk/>
            <pc:sldMk cId="3408490800" sldId="258"/>
            <ac:inkMk id="38" creationId="{82BEAA7E-1387-FA68-4212-B86A799ECD64}"/>
          </ac:inkMkLst>
        </pc:inkChg>
        <pc:inkChg chg="add del">
          <ac:chgData name="Jürg Krämer" userId="e2e70e0f859a2585" providerId="LiveId" clId="{E200B7CA-9A86-4504-B602-62BF66936810}" dt="2026-06-08T09:26:57.936" v="157" actId="478"/>
          <ac:inkMkLst>
            <pc:docMk/>
            <pc:sldMk cId="3408490800" sldId="258"/>
            <ac:inkMk id="39" creationId="{55DDC45D-5B87-EFF7-7FAD-736212E4A28B}"/>
          </ac:inkMkLst>
        </pc:inkChg>
        <pc:inkChg chg="add del">
          <ac:chgData name="Jürg Krämer" userId="e2e70e0f859a2585" providerId="LiveId" clId="{E200B7CA-9A86-4504-B602-62BF66936810}" dt="2026-06-08T09:20:01.422" v="64"/>
          <ac:inkMkLst>
            <pc:docMk/>
            <pc:sldMk cId="3408490800" sldId="258"/>
            <ac:inkMk id="40" creationId="{0067511C-BFEC-CF8F-C595-A22324A8702B}"/>
          </ac:inkMkLst>
        </pc:inkChg>
        <pc:inkChg chg="add del">
          <ac:chgData name="Jürg Krämer" userId="e2e70e0f859a2585" providerId="LiveId" clId="{E200B7CA-9A86-4504-B602-62BF66936810}" dt="2026-06-08T09:27:05.200" v="162" actId="478"/>
          <ac:inkMkLst>
            <pc:docMk/>
            <pc:sldMk cId="3408490800" sldId="258"/>
            <ac:inkMk id="41" creationId="{71FE8741-CB45-9359-56B4-39DA01FFF9F9}"/>
          </ac:inkMkLst>
        </pc:inkChg>
        <pc:inkChg chg="add del">
          <ac:chgData name="Jürg Krämer" userId="e2e70e0f859a2585" providerId="LiveId" clId="{E200B7CA-9A86-4504-B602-62BF66936810}" dt="2026-06-08T09:20:08.187" v="66" actId="9405"/>
          <ac:inkMkLst>
            <pc:docMk/>
            <pc:sldMk cId="3408490800" sldId="258"/>
            <ac:inkMk id="42" creationId="{C328D029-D16B-BE48-F519-B708E790DC9D}"/>
          </ac:inkMkLst>
        </pc:inkChg>
        <pc:inkChg chg="add del">
          <ac:chgData name="Jürg Krämer" userId="e2e70e0f859a2585" providerId="LiveId" clId="{E200B7CA-9A86-4504-B602-62BF66936810}" dt="2026-06-08T09:27:03.433" v="161" actId="478"/>
          <ac:inkMkLst>
            <pc:docMk/>
            <pc:sldMk cId="3408490800" sldId="258"/>
            <ac:inkMk id="43" creationId="{0393D80E-FCC7-472C-CFDC-AF4FBEFE38E1}"/>
          </ac:inkMkLst>
        </pc:inkChg>
        <pc:inkChg chg="add del">
          <ac:chgData name="Jürg Krämer" userId="e2e70e0f859a2585" providerId="LiveId" clId="{E200B7CA-9A86-4504-B602-62BF66936810}" dt="2026-06-08T09:20:17.017" v="69"/>
          <ac:inkMkLst>
            <pc:docMk/>
            <pc:sldMk cId="3408490800" sldId="258"/>
            <ac:inkMk id="44" creationId="{FA6D621F-FBA6-D581-A5A8-DE0A83A48688}"/>
          </ac:inkMkLst>
        </pc:inkChg>
        <pc:inkChg chg="add del">
          <ac:chgData name="Jürg Krämer" userId="e2e70e0f859a2585" providerId="LiveId" clId="{E200B7CA-9A86-4504-B602-62BF66936810}" dt="2026-06-08T09:27:02.255" v="160" actId="478"/>
          <ac:inkMkLst>
            <pc:docMk/>
            <pc:sldMk cId="3408490800" sldId="258"/>
            <ac:inkMk id="45" creationId="{109C6150-6557-C317-CEF0-D6CA6465C796}"/>
          </ac:inkMkLst>
        </pc:inkChg>
        <pc:inkChg chg="add del">
          <ac:chgData name="Jürg Krämer" userId="e2e70e0f859a2585" providerId="LiveId" clId="{E200B7CA-9A86-4504-B602-62BF66936810}" dt="2026-06-08T09:21:02.026" v="71" actId="9405"/>
          <ac:inkMkLst>
            <pc:docMk/>
            <pc:sldMk cId="3408490800" sldId="258"/>
            <ac:inkMk id="46" creationId="{8461552A-EA5F-81BD-5152-0242317E363F}"/>
          </ac:inkMkLst>
        </pc:inkChg>
        <pc:inkChg chg="add del">
          <ac:chgData name="Jürg Krämer" userId="e2e70e0f859a2585" providerId="LiveId" clId="{E200B7CA-9A86-4504-B602-62BF66936810}" dt="2026-06-08T09:26:13.512" v="149" actId="478"/>
          <ac:inkMkLst>
            <pc:docMk/>
            <pc:sldMk cId="3408490800" sldId="258"/>
            <ac:inkMk id="47" creationId="{15533C4D-AD3B-0BC8-990B-F5402A527708}"/>
          </ac:inkMkLst>
        </pc:inkChg>
        <pc:inkChg chg="add del">
          <ac:chgData name="Jürg Krämer" userId="e2e70e0f859a2585" providerId="LiveId" clId="{E200B7CA-9A86-4504-B602-62BF66936810}" dt="2026-06-08T09:26:08.961" v="146" actId="478"/>
          <ac:inkMkLst>
            <pc:docMk/>
            <pc:sldMk cId="3408490800" sldId="258"/>
            <ac:inkMk id="48" creationId="{A30B44A0-4C66-C7E4-D7C6-984DF16D954A}"/>
          </ac:inkMkLst>
        </pc:inkChg>
        <pc:inkChg chg="add del">
          <ac:chgData name="Jürg Krämer" userId="e2e70e0f859a2585" providerId="LiveId" clId="{E200B7CA-9A86-4504-B602-62BF66936810}" dt="2026-06-08T09:21:17.870" v="75"/>
          <ac:inkMkLst>
            <pc:docMk/>
            <pc:sldMk cId="3408490800" sldId="258"/>
            <ac:inkMk id="49" creationId="{E66636D2-A9E1-8ADB-D447-29F99BD8D8CC}"/>
          </ac:inkMkLst>
        </pc:inkChg>
        <pc:inkChg chg="add del mod">
          <ac:chgData name="Jürg Krämer" userId="e2e70e0f859a2585" providerId="LiveId" clId="{E200B7CA-9A86-4504-B602-62BF66936810}" dt="2026-06-08T09:26:11.021" v="148" actId="478"/>
          <ac:inkMkLst>
            <pc:docMk/>
            <pc:sldMk cId="3408490800" sldId="258"/>
            <ac:inkMk id="50" creationId="{160A0846-0E2D-27BA-9E55-918BB4F89C98}"/>
          </ac:inkMkLst>
        </pc:inkChg>
        <pc:inkChg chg="add del">
          <ac:chgData name="Jürg Krämer" userId="e2e70e0f859a2585" providerId="LiveId" clId="{E200B7CA-9A86-4504-B602-62BF66936810}" dt="2026-06-08T09:21:46.395" v="78"/>
          <ac:inkMkLst>
            <pc:docMk/>
            <pc:sldMk cId="3408490800" sldId="258"/>
            <ac:inkMk id="51" creationId="{C1229184-DD31-56EA-F9A6-18CFC5E1A878}"/>
          </ac:inkMkLst>
        </pc:inkChg>
        <pc:inkChg chg="add del">
          <ac:chgData name="Jürg Krämer" userId="e2e70e0f859a2585" providerId="LiveId" clId="{E200B7CA-9A86-4504-B602-62BF66936810}" dt="2026-06-08T09:26:26.055" v="151" actId="478"/>
          <ac:inkMkLst>
            <pc:docMk/>
            <pc:sldMk cId="3408490800" sldId="258"/>
            <ac:inkMk id="52" creationId="{3A6E17CD-2DF1-5B58-B348-16383FFAF8CC}"/>
          </ac:inkMkLst>
        </pc:inkChg>
        <pc:inkChg chg="add del">
          <ac:chgData name="Jürg Krämer" userId="e2e70e0f859a2585" providerId="LiveId" clId="{E200B7CA-9A86-4504-B602-62BF66936810}" dt="2026-06-08T09:21:53.340" v="80"/>
          <ac:inkMkLst>
            <pc:docMk/>
            <pc:sldMk cId="3408490800" sldId="258"/>
            <ac:inkMk id="53" creationId="{B923E514-575F-FEE8-D867-A9894603915E}"/>
          </ac:inkMkLst>
        </pc:inkChg>
        <pc:inkChg chg="add del">
          <ac:chgData name="Jürg Krämer" userId="e2e70e0f859a2585" providerId="LiveId" clId="{E200B7CA-9A86-4504-B602-62BF66936810}" dt="2026-06-08T09:26:07.711" v="145" actId="478"/>
          <ac:inkMkLst>
            <pc:docMk/>
            <pc:sldMk cId="3408490800" sldId="258"/>
            <ac:inkMk id="54" creationId="{61DD5F85-800E-8E91-523F-BB09B5BB7517}"/>
          </ac:inkMkLst>
        </pc:inkChg>
        <pc:inkChg chg="add del">
          <ac:chgData name="Jürg Krämer" userId="e2e70e0f859a2585" providerId="LiveId" clId="{E200B7CA-9A86-4504-B602-62BF66936810}" dt="2026-06-08T09:26:10.092" v="147" actId="478"/>
          <ac:inkMkLst>
            <pc:docMk/>
            <pc:sldMk cId="3408490800" sldId="258"/>
            <ac:inkMk id="55" creationId="{9F2DE6D2-F818-F59D-4F35-4D89C293B497}"/>
          </ac:inkMkLst>
        </pc:inkChg>
        <pc:inkChg chg="add del">
          <ac:chgData name="Jürg Krämer" userId="e2e70e0f859a2585" providerId="LiveId" clId="{E200B7CA-9A86-4504-B602-62BF66936810}" dt="2026-06-08T09:23:29.696" v="101" actId="9405"/>
          <ac:inkMkLst>
            <pc:docMk/>
            <pc:sldMk cId="3408490800" sldId="258"/>
            <ac:inkMk id="56" creationId="{6BBE88AB-0F9E-B862-3070-E03063E4C180}"/>
          </ac:inkMkLst>
        </pc:inkChg>
        <pc:inkChg chg="add del">
          <ac:chgData name="Jürg Krämer" userId="e2e70e0f859a2585" providerId="LiveId" clId="{E200B7CA-9A86-4504-B602-62BF66936810}" dt="2026-06-08T09:23:41.456" v="105" actId="9405"/>
          <ac:inkMkLst>
            <pc:docMk/>
            <pc:sldMk cId="3408490800" sldId="258"/>
            <ac:inkMk id="57" creationId="{E99BB80C-12CF-6650-48BA-7EFA2BD2CC81}"/>
          </ac:inkMkLst>
        </pc:inkChg>
        <pc:inkChg chg="add del">
          <ac:chgData name="Jürg Krämer" userId="e2e70e0f859a2585" providerId="LiveId" clId="{E200B7CA-9A86-4504-B602-62BF66936810}" dt="2026-06-08T09:23:41.057" v="104" actId="9405"/>
          <ac:inkMkLst>
            <pc:docMk/>
            <pc:sldMk cId="3408490800" sldId="258"/>
            <ac:inkMk id="58" creationId="{758E9B4D-B7E7-071B-3160-4D1939AFAABD}"/>
          </ac:inkMkLst>
        </pc:inkChg>
        <pc:inkChg chg="add">
          <ac:chgData name="Jürg Krämer" userId="e2e70e0f859a2585" providerId="LiveId" clId="{E200B7CA-9A86-4504-B602-62BF66936810}" dt="2026-06-08T09:33:57.372" v="301" actId="9405"/>
          <ac:inkMkLst>
            <pc:docMk/>
            <pc:sldMk cId="3408490800" sldId="258"/>
            <ac:inkMk id="63" creationId="{6C75307C-D739-0927-3854-7E40828C801C}"/>
          </ac:inkMkLst>
        </pc:inkChg>
        <pc:inkChg chg="add del">
          <ac:chgData name="Jürg Krämer" userId="e2e70e0f859a2585" providerId="LiveId" clId="{E200B7CA-9A86-4504-B602-62BF66936810}" dt="2026-06-08T09:34:15.885" v="305" actId="9405"/>
          <ac:inkMkLst>
            <pc:docMk/>
            <pc:sldMk cId="3408490800" sldId="258"/>
            <ac:inkMk id="64" creationId="{BAB7E06E-8EAD-D83C-1CB5-CB86FD213477}"/>
          </ac:inkMkLst>
        </pc:inkChg>
        <pc:inkChg chg="add">
          <ac:chgData name="Jürg Krämer" userId="e2e70e0f859a2585" providerId="LiveId" clId="{E200B7CA-9A86-4504-B602-62BF66936810}" dt="2026-06-08T09:34:04.516" v="303"/>
          <ac:inkMkLst>
            <pc:docMk/>
            <pc:sldMk cId="3408490800" sldId="258"/>
            <ac:inkMk id="65" creationId="{C468633B-3574-F423-FB82-250E339B6F3B}"/>
          </ac:inkMkLst>
        </pc:inkChg>
        <pc:inkChg chg="add del">
          <ac:chgData name="Jürg Krämer" userId="e2e70e0f859a2585" providerId="LiveId" clId="{E200B7CA-9A86-4504-B602-62BF66936810}" dt="2026-06-08T09:34:22.315" v="307"/>
          <ac:inkMkLst>
            <pc:docMk/>
            <pc:sldMk cId="3408490800" sldId="258"/>
            <ac:inkMk id="66" creationId="{E171B103-40AC-4262-B4D0-43F7626003C8}"/>
          </ac:inkMkLst>
        </pc:inkChg>
        <pc:inkChg chg="add mod">
          <ac:chgData name="Jürg Krämer" userId="e2e70e0f859a2585" providerId="LiveId" clId="{E200B7CA-9A86-4504-B602-62BF66936810}" dt="2026-06-08T09:34:24.049" v="308"/>
          <ac:inkMkLst>
            <pc:docMk/>
            <pc:sldMk cId="3408490800" sldId="258"/>
            <ac:inkMk id="67" creationId="{6FCBFCEF-7AF8-BFC6-5AD4-AB1ECCE35604}"/>
          </ac:inkMkLst>
        </pc:inkChg>
        <pc:inkChg chg="add">
          <ac:chgData name="Jürg Krämer" userId="e2e70e0f859a2585" providerId="LiveId" clId="{E200B7CA-9A86-4504-B602-62BF66936810}" dt="2026-06-08T09:34:32.678" v="309" actId="9405"/>
          <ac:inkMkLst>
            <pc:docMk/>
            <pc:sldMk cId="3408490800" sldId="258"/>
            <ac:inkMk id="68" creationId="{15192DF2-AE95-F4FD-FED1-C0E78A88A32C}"/>
          </ac:inkMkLst>
        </pc:inkChg>
        <pc:inkChg chg="add">
          <ac:chgData name="Jürg Krämer" userId="e2e70e0f859a2585" providerId="LiveId" clId="{E200B7CA-9A86-4504-B602-62BF66936810}" dt="2026-06-08T09:34:35.666" v="310" actId="9405"/>
          <ac:inkMkLst>
            <pc:docMk/>
            <pc:sldMk cId="3408490800" sldId="258"/>
            <ac:inkMk id="69" creationId="{2B7DAD20-92BD-47B6-B743-F3873593C67D}"/>
          </ac:inkMkLst>
        </pc:inkChg>
      </pc:sldChg>
      <pc:sldChg chg="addSp delSp modSp mod">
        <pc:chgData name="Jürg Krämer" userId="e2e70e0f859a2585" providerId="LiveId" clId="{E200B7CA-9A86-4504-B602-62BF66936810}" dt="2026-06-08T09:34:48.067" v="313" actId="9405"/>
        <pc:sldMkLst>
          <pc:docMk/>
          <pc:sldMk cId="1158382949" sldId="260"/>
        </pc:sldMkLst>
        <pc:spChg chg="mod">
          <ac:chgData name="Jürg Krämer" userId="e2e70e0f859a2585" providerId="LiveId" clId="{E200B7CA-9A86-4504-B602-62BF66936810}" dt="2026-06-08T09:29:11.222" v="223" actId="1076"/>
          <ac:spMkLst>
            <pc:docMk/>
            <pc:sldMk cId="1158382949" sldId="260"/>
            <ac:spMk id="12" creationId="{4408B497-57E3-7F23-EC06-3581074AE848}"/>
          </ac:spMkLst>
        </pc:spChg>
        <pc:spChg chg="mod">
          <ac:chgData name="Jürg Krämer" userId="e2e70e0f859a2585" providerId="LiveId" clId="{E200B7CA-9A86-4504-B602-62BF66936810}" dt="2026-06-08T09:29:07.822" v="222" actId="1076"/>
          <ac:spMkLst>
            <pc:docMk/>
            <pc:sldMk cId="1158382949" sldId="260"/>
            <ac:spMk id="13" creationId="{1A315D2B-7924-E335-8B89-14A7C1FDFB22}"/>
          </ac:spMkLst>
        </pc:spChg>
        <pc:picChg chg="mod">
          <ac:chgData name="Jürg Krämer" userId="e2e70e0f859a2585" providerId="LiveId" clId="{E200B7CA-9A86-4504-B602-62BF66936810}" dt="2026-06-08T09:28:47.767" v="217" actId="14100"/>
          <ac:picMkLst>
            <pc:docMk/>
            <pc:sldMk cId="1158382949" sldId="260"/>
            <ac:picMk id="3" creationId="{418B7035-237A-DC6A-57F8-3D10D4C0DDDE}"/>
          </ac:picMkLst>
        </pc:picChg>
        <pc:picChg chg="mod">
          <ac:chgData name="Jürg Krämer" userId="e2e70e0f859a2585" providerId="LiveId" clId="{E200B7CA-9A86-4504-B602-62BF66936810}" dt="2026-06-08T09:28:50.836" v="218" actId="14100"/>
          <ac:picMkLst>
            <pc:docMk/>
            <pc:sldMk cId="1158382949" sldId="260"/>
            <ac:picMk id="5" creationId="{11D51CBB-9BEE-3285-4867-3315B8A63543}"/>
          </ac:picMkLst>
        </pc:picChg>
        <pc:picChg chg="mod">
          <ac:chgData name="Jürg Krämer" userId="e2e70e0f859a2585" providerId="LiveId" clId="{E200B7CA-9A86-4504-B602-62BF66936810}" dt="2026-06-08T09:28:53.607" v="219" actId="14100"/>
          <ac:picMkLst>
            <pc:docMk/>
            <pc:sldMk cId="1158382949" sldId="260"/>
            <ac:picMk id="7" creationId="{B2E1A096-E34D-8680-BDB0-FD88B3625BDF}"/>
          </ac:picMkLst>
        </pc:picChg>
        <pc:picChg chg="mod">
          <ac:chgData name="Jürg Krämer" userId="e2e70e0f859a2585" providerId="LiveId" clId="{E200B7CA-9A86-4504-B602-62BF66936810}" dt="2026-06-08T09:28:58.543" v="220" actId="14100"/>
          <ac:picMkLst>
            <pc:docMk/>
            <pc:sldMk cId="1158382949" sldId="260"/>
            <ac:picMk id="9" creationId="{D65677E9-AC7B-006B-7E11-012AF042687A}"/>
          </ac:picMkLst>
        </pc:picChg>
        <pc:picChg chg="mod">
          <ac:chgData name="Jürg Krämer" userId="e2e70e0f859a2585" providerId="LiveId" clId="{E200B7CA-9A86-4504-B602-62BF66936810}" dt="2026-06-08T09:29:04.286" v="221" actId="14100"/>
          <ac:picMkLst>
            <pc:docMk/>
            <pc:sldMk cId="1158382949" sldId="260"/>
            <ac:picMk id="11" creationId="{B82CFA5B-E555-E98B-F5A1-1BE01A72950E}"/>
          </ac:picMkLst>
        </pc:picChg>
        <pc:picChg chg="add mod">
          <ac:chgData name="Jürg Krämer" userId="e2e70e0f859a2585" providerId="LiveId" clId="{E200B7CA-9A86-4504-B602-62BF66936810}" dt="2026-06-08T09:29:25.070" v="225" actId="1076"/>
          <ac:picMkLst>
            <pc:docMk/>
            <pc:sldMk cId="1158382949" sldId="260"/>
            <ac:picMk id="25" creationId="{D1158787-EE97-4AEC-50FC-72733167F724}"/>
          </ac:picMkLst>
        </pc:picChg>
        <pc:inkChg chg="add del">
          <ac:chgData name="Jürg Krämer" userId="e2e70e0f859a2585" providerId="LiveId" clId="{E200B7CA-9A86-4504-B602-62BF66936810}" dt="2026-06-08T09:22:15.380" v="83"/>
          <ac:inkMkLst>
            <pc:docMk/>
            <pc:sldMk cId="1158382949" sldId="260"/>
            <ac:inkMk id="2" creationId="{29AC35C4-6652-E7D5-4BF1-D577ADE22D97}"/>
          </ac:inkMkLst>
        </pc:inkChg>
        <pc:inkChg chg="add del">
          <ac:chgData name="Jürg Krämer" userId="e2e70e0f859a2585" providerId="LiveId" clId="{E200B7CA-9A86-4504-B602-62BF66936810}" dt="2026-06-08T09:28:10.015" v="202" actId="478"/>
          <ac:inkMkLst>
            <pc:docMk/>
            <pc:sldMk cId="1158382949" sldId="260"/>
            <ac:inkMk id="4" creationId="{CE9F204D-E903-E276-34AA-E7874758A8EF}"/>
          </ac:inkMkLst>
        </pc:inkChg>
        <pc:inkChg chg="add del">
          <ac:chgData name="Jürg Krämer" userId="e2e70e0f859a2585" providerId="LiveId" clId="{E200B7CA-9A86-4504-B602-62BF66936810}" dt="2026-06-08T09:22:32.488" v="85"/>
          <ac:inkMkLst>
            <pc:docMk/>
            <pc:sldMk cId="1158382949" sldId="260"/>
            <ac:inkMk id="6" creationId="{284680D2-4B27-06B3-0F75-0A473773F0C8}"/>
          </ac:inkMkLst>
        </pc:inkChg>
        <pc:inkChg chg="add del">
          <ac:chgData name="Jürg Krämer" userId="e2e70e0f859a2585" providerId="LiveId" clId="{E200B7CA-9A86-4504-B602-62BF66936810}" dt="2026-06-08T09:28:06.848" v="200" actId="478"/>
          <ac:inkMkLst>
            <pc:docMk/>
            <pc:sldMk cId="1158382949" sldId="260"/>
            <ac:inkMk id="8" creationId="{0E3A4071-8E47-9979-EDBA-748406882D02}"/>
          </ac:inkMkLst>
        </pc:inkChg>
        <pc:inkChg chg="add del">
          <ac:chgData name="Jürg Krämer" userId="e2e70e0f859a2585" providerId="LiveId" clId="{E200B7CA-9A86-4504-B602-62BF66936810}" dt="2026-06-08T09:22:36.619" v="87"/>
          <ac:inkMkLst>
            <pc:docMk/>
            <pc:sldMk cId="1158382949" sldId="260"/>
            <ac:inkMk id="10" creationId="{4FC2F4F5-01DE-3C09-34F4-BC7CCE772D7B}"/>
          </ac:inkMkLst>
        </pc:inkChg>
        <pc:inkChg chg="add del">
          <ac:chgData name="Jürg Krämer" userId="e2e70e0f859a2585" providerId="LiveId" clId="{E200B7CA-9A86-4504-B602-62BF66936810}" dt="2026-06-08T09:28:08.688" v="201" actId="478"/>
          <ac:inkMkLst>
            <pc:docMk/>
            <pc:sldMk cId="1158382949" sldId="260"/>
            <ac:inkMk id="14" creationId="{7DEBB970-228D-7D72-9503-E25D0026F4A3}"/>
          </ac:inkMkLst>
        </pc:inkChg>
        <pc:inkChg chg="add del">
          <ac:chgData name="Jürg Krämer" userId="e2e70e0f859a2585" providerId="LiveId" clId="{E200B7CA-9A86-4504-B602-62BF66936810}" dt="2026-06-08T09:22:42.926" v="89"/>
          <ac:inkMkLst>
            <pc:docMk/>
            <pc:sldMk cId="1158382949" sldId="260"/>
            <ac:inkMk id="15" creationId="{7425F4ED-9DD4-7310-6EE6-4EBEF90ACCA5}"/>
          </ac:inkMkLst>
        </pc:inkChg>
        <pc:inkChg chg="add del">
          <ac:chgData name="Jürg Krämer" userId="e2e70e0f859a2585" providerId="LiveId" clId="{E200B7CA-9A86-4504-B602-62BF66936810}" dt="2026-06-08T09:28:11.336" v="203" actId="478"/>
          <ac:inkMkLst>
            <pc:docMk/>
            <pc:sldMk cId="1158382949" sldId="260"/>
            <ac:inkMk id="16" creationId="{59F1E39B-A697-DFD0-4A7E-B3B4611D7159}"/>
          </ac:inkMkLst>
        </pc:inkChg>
        <pc:inkChg chg="add del">
          <ac:chgData name="Jürg Krämer" userId="e2e70e0f859a2585" providerId="LiveId" clId="{E200B7CA-9A86-4504-B602-62BF66936810}" dt="2026-06-08T09:28:13.742" v="205" actId="478"/>
          <ac:inkMkLst>
            <pc:docMk/>
            <pc:sldMk cId="1158382949" sldId="260"/>
            <ac:inkMk id="17" creationId="{7031E28B-D467-C51A-A6DF-7EE1CD77C9B7}"/>
          </ac:inkMkLst>
        </pc:inkChg>
        <pc:inkChg chg="add del">
          <ac:chgData name="Jürg Krämer" userId="e2e70e0f859a2585" providerId="LiveId" clId="{E200B7CA-9A86-4504-B602-62BF66936810}" dt="2026-06-08T09:28:12.296" v="204" actId="478"/>
          <ac:inkMkLst>
            <pc:docMk/>
            <pc:sldMk cId="1158382949" sldId="260"/>
            <ac:inkMk id="18" creationId="{1E39642E-D5D9-B15D-7FBE-331C87197E97}"/>
          </ac:inkMkLst>
        </pc:inkChg>
        <pc:inkChg chg="add del">
          <ac:chgData name="Jürg Krämer" userId="e2e70e0f859a2585" providerId="LiveId" clId="{E200B7CA-9A86-4504-B602-62BF66936810}" dt="2026-06-08T09:28:14.735" v="206" actId="478"/>
          <ac:inkMkLst>
            <pc:docMk/>
            <pc:sldMk cId="1158382949" sldId="260"/>
            <ac:inkMk id="19" creationId="{B325D3D8-D85A-CA4F-188D-E84CD40EEFA4}"/>
          </ac:inkMkLst>
        </pc:inkChg>
        <pc:inkChg chg="add del">
          <ac:chgData name="Jürg Krämer" userId="e2e70e0f859a2585" providerId="LiveId" clId="{E200B7CA-9A86-4504-B602-62BF66936810}" dt="2026-06-08T09:23:07.616" v="96" actId="9405"/>
          <ac:inkMkLst>
            <pc:docMk/>
            <pc:sldMk cId="1158382949" sldId="260"/>
            <ac:inkMk id="20" creationId="{F239D470-67F3-31A6-8C17-B4F15B1EEA9C}"/>
          </ac:inkMkLst>
        </pc:inkChg>
        <pc:inkChg chg="add">
          <ac:chgData name="Jürg Krämer" userId="e2e70e0f859a2585" providerId="LiveId" clId="{E200B7CA-9A86-4504-B602-62BF66936810}" dt="2026-06-08T09:23:03.428" v="94"/>
          <ac:inkMkLst>
            <pc:docMk/>
            <pc:sldMk cId="1158382949" sldId="260"/>
            <ac:inkMk id="21" creationId="{5F93DA78-FA30-DE3D-53A8-EE769E32B295}"/>
          </ac:inkMkLst>
        </pc:inkChg>
        <pc:inkChg chg="add del">
          <ac:chgData name="Jürg Krämer" userId="e2e70e0f859a2585" providerId="LiveId" clId="{E200B7CA-9A86-4504-B602-62BF66936810}" dt="2026-06-08T09:28:15.671" v="207" actId="478"/>
          <ac:inkMkLst>
            <pc:docMk/>
            <pc:sldMk cId="1158382949" sldId="260"/>
            <ac:inkMk id="22" creationId="{0C0911B6-6A60-A828-F756-746BA8ACB0D1}"/>
          </ac:inkMkLst>
        </pc:inkChg>
        <pc:inkChg chg="add del">
          <ac:chgData name="Jürg Krämer" userId="e2e70e0f859a2585" providerId="LiveId" clId="{E200B7CA-9A86-4504-B602-62BF66936810}" dt="2026-06-08T09:28:16.785" v="208" actId="478"/>
          <ac:inkMkLst>
            <pc:docMk/>
            <pc:sldMk cId="1158382949" sldId="260"/>
            <ac:inkMk id="23" creationId="{DE83D96D-ED6B-411F-CB41-B1F847DC52C6}"/>
          </ac:inkMkLst>
        </pc:inkChg>
        <pc:inkChg chg="add del">
          <ac:chgData name="Jürg Krämer" userId="e2e70e0f859a2585" providerId="LiveId" clId="{E200B7CA-9A86-4504-B602-62BF66936810}" dt="2026-06-08T09:23:41.825" v="106" actId="9405"/>
          <ac:inkMkLst>
            <pc:docMk/>
            <pc:sldMk cId="1158382949" sldId="260"/>
            <ac:inkMk id="24" creationId="{238A88AA-148E-D614-8464-AB2A2D513331}"/>
          </ac:inkMkLst>
        </pc:inkChg>
        <pc:inkChg chg="add">
          <ac:chgData name="Jürg Krämer" userId="e2e70e0f859a2585" providerId="LiveId" clId="{E200B7CA-9A86-4504-B602-62BF66936810}" dt="2026-06-08T09:34:42.981" v="311" actId="9405"/>
          <ac:inkMkLst>
            <pc:docMk/>
            <pc:sldMk cId="1158382949" sldId="260"/>
            <ac:inkMk id="26" creationId="{4E810E2B-960A-FCD3-BF0C-ED30C724C18A}"/>
          </ac:inkMkLst>
        </pc:inkChg>
        <pc:inkChg chg="add">
          <ac:chgData name="Jürg Krämer" userId="e2e70e0f859a2585" providerId="LiveId" clId="{E200B7CA-9A86-4504-B602-62BF66936810}" dt="2026-06-08T09:34:46.475" v="312" actId="9405"/>
          <ac:inkMkLst>
            <pc:docMk/>
            <pc:sldMk cId="1158382949" sldId="260"/>
            <ac:inkMk id="27" creationId="{CC48CAE1-764A-DA3A-BE7B-9AA32272E41E}"/>
          </ac:inkMkLst>
        </pc:inkChg>
        <pc:inkChg chg="add">
          <ac:chgData name="Jürg Krämer" userId="e2e70e0f859a2585" providerId="LiveId" clId="{E200B7CA-9A86-4504-B602-62BF66936810}" dt="2026-06-08T09:34:48.067" v="313" actId="9405"/>
          <ac:inkMkLst>
            <pc:docMk/>
            <pc:sldMk cId="1158382949" sldId="260"/>
            <ac:inkMk id="28" creationId="{E82E13A3-09D6-BEDD-C926-B361D10F1057}"/>
          </ac:inkMkLst>
        </pc:inkChg>
      </pc:sldChg>
      <pc:sldChg chg="modSp mod">
        <pc:chgData name="Jürg Krämer" userId="e2e70e0f859a2585" providerId="LiveId" clId="{E200B7CA-9A86-4504-B602-62BF66936810}" dt="2026-06-08T09:30:15.585" v="234" actId="14100"/>
        <pc:sldMkLst>
          <pc:docMk/>
          <pc:sldMk cId="746379781" sldId="261"/>
        </pc:sldMkLst>
        <pc:picChg chg="mod">
          <ac:chgData name="Jürg Krämer" userId="e2e70e0f859a2585" providerId="LiveId" clId="{E200B7CA-9A86-4504-B602-62BF66936810}" dt="2026-06-08T09:30:15.585" v="234" actId="14100"/>
          <ac:picMkLst>
            <pc:docMk/>
            <pc:sldMk cId="746379781" sldId="261"/>
            <ac:picMk id="3" creationId="{42E24AA4-EF92-1318-92E7-082E52DBAB2D}"/>
          </ac:picMkLst>
        </pc:picChg>
        <pc:picChg chg="mod">
          <ac:chgData name="Jürg Krämer" userId="e2e70e0f859a2585" providerId="LiveId" clId="{E200B7CA-9A86-4504-B602-62BF66936810}" dt="2026-06-08T09:30:12.529" v="233" actId="14100"/>
          <ac:picMkLst>
            <pc:docMk/>
            <pc:sldMk cId="746379781" sldId="261"/>
            <ac:picMk id="5" creationId="{807B01A2-50E9-7530-BD3B-CF6D6BCC4EF3}"/>
          </ac:picMkLst>
        </pc:picChg>
        <pc:picChg chg="mod">
          <ac:chgData name="Jürg Krämer" userId="e2e70e0f859a2585" providerId="LiveId" clId="{E200B7CA-9A86-4504-B602-62BF66936810}" dt="2026-06-08T09:30:09.109" v="232" actId="14100"/>
          <ac:picMkLst>
            <pc:docMk/>
            <pc:sldMk cId="746379781" sldId="261"/>
            <ac:picMk id="7" creationId="{B87A8EF7-2C67-D4F1-1853-8EE5A258103F}"/>
          </ac:picMkLst>
        </pc:picChg>
        <pc:picChg chg="mod">
          <ac:chgData name="Jürg Krämer" userId="e2e70e0f859a2585" providerId="LiveId" clId="{E200B7CA-9A86-4504-B602-62BF66936810}" dt="2026-06-08T09:30:03.267" v="230" actId="1076"/>
          <ac:picMkLst>
            <pc:docMk/>
            <pc:sldMk cId="746379781" sldId="261"/>
            <ac:picMk id="8" creationId="{4365B249-70B0-FE9C-7A44-2DACA41F11B6}"/>
          </ac:picMkLst>
        </pc:picChg>
      </pc:sldChg>
      <pc:sldChg chg="modSp mod">
        <pc:chgData name="Jürg Krämer" userId="e2e70e0f859a2585" providerId="LiveId" clId="{E200B7CA-9A86-4504-B602-62BF66936810}" dt="2026-06-08T09:31:52.660" v="300" actId="14100"/>
        <pc:sldMkLst>
          <pc:docMk/>
          <pc:sldMk cId="748202122" sldId="262"/>
        </pc:sldMkLst>
        <pc:spChg chg="mod">
          <ac:chgData name="Jürg Krämer" userId="e2e70e0f859a2585" providerId="LiveId" clId="{E200B7CA-9A86-4504-B602-62BF66936810}" dt="2026-06-08T09:31:16.772" v="268" actId="1076"/>
          <ac:spMkLst>
            <pc:docMk/>
            <pc:sldMk cId="748202122" sldId="262"/>
            <ac:spMk id="7" creationId="{EBF0D485-FE11-CBAF-D553-2F23A465B975}"/>
          </ac:spMkLst>
        </pc:spChg>
        <pc:spChg chg="mod">
          <ac:chgData name="Jürg Krämer" userId="e2e70e0f859a2585" providerId="LiveId" clId="{E200B7CA-9A86-4504-B602-62BF66936810}" dt="2026-06-08T09:31:52.660" v="300" actId="14100"/>
          <ac:spMkLst>
            <pc:docMk/>
            <pc:sldMk cId="748202122" sldId="262"/>
            <ac:spMk id="8" creationId="{73B7C840-3537-F745-80EF-B729B07C411E}"/>
          </ac:spMkLst>
        </pc:spChg>
        <pc:picChg chg="mod">
          <ac:chgData name="Jürg Krämer" userId="e2e70e0f859a2585" providerId="LiveId" clId="{E200B7CA-9A86-4504-B602-62BF66936810}" dt="2026-06-08T09:30:29.970" v="235" actId="1076"/>
          <ac:picMkLst>
            <pc:docMk/>
            <pc:sldMk cId="748202122" sldId="262"/>
            <ac:picMk id="3" creationId="{4C4320CD-EE9F-03E1-6019-09F07E938FF9}"/>
          </ac:picMkLst>
        </pc:picChg>
        <pc:picChg chg="mod">
          <ac:chgData name="Jürg Krämer" userId="e2e70e0f859a2585" providerId="LiveId" clId="{E200B7CA-9A86-4504-B602-62BF66936810}" dt="2026-06-08T09:30:44.870" v="238" actId="14100"/>
          <ac:picMkLst>
            <pc:docMk/>
            <pc:sldMk cId="748202122" sldId="262"/>
            <ac:picMk id="5" creationId="{A65B1677-C32D-8FEF-5162-4FD89E7D5A4E}"/>
          </ac:picMkLst>
        </pc:picChg>
        <pc:picChg chg="mod">
          <ac:chgData name="Jürg Krämer" userId="e2e70e0f859a2585" providerId="LiveId" clId="{E200B7CA-9A86-4504-B602-62BF66936810}" dt="2026-06-08T09:31:20.284" v="269" actId="1076"/>
          <ac:picMkLst>
            <pc:docMk/>
            <pc:sldMk cId="748202122" sldId="262"/>
            <ac:picMk id="6" creationId="{572A5885-9694-7A19-E9B0-F1BB97D4ECFF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8T09:33:57.372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35,'15'1,"-1"1,0 1,0 1,0 0,21 9,10 2,5-1,1-2,63 6,-31-7,-30-4,63 2,-41-8,1-3,-1-3,85-18,108-24,-181 31,-56 11,-1 0,50-17,-56 15,1 2,0 0,0 2,1 1,-1 1,49 4,-10-1,-49-1,0 1,-1 0,23 7,0-1,-17-4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08T09:34:22.315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0,'1340'84'0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8T09:34:32.677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51,'7'1,"0"0,0 1,0 0,-1 0,1 1,-1 0,0 0,1 0,-1 1,-1 0,1 0,-1 1,9 7,-6-4,1-1,0-1,0 0,0 0,11 5,232 65,-79-28,-141-38,6 3,-1-2,1-1,1-2,50 4,-58-9,-1 2,0 1,0 1,28 11,60 14,-54-19,-23-4,0-2,69 3,206 18,-208-14,125 0,-161-16,-72 2,1 0,-1 0,0 0,0 0,0 0,1 0,-1 0,0 0,0 0,0 0,1 0,-1 0,0-1,0 1,0 0,0 0,0 0,1 0,-1 0,0-1,0 1,0 0,0 0,0 0,0 0,0-1,1 1,-1 0,0 0,0 0,0-1,0 1,0 0,0 0,0 0,0-1,0 1,0 0,0 0,0 0,0-1,0 1,-1 0,1 0,0 0,0 0,0-1,0 1,0 0,0 0,0 0,-1-1,-11-12,-18-9,-146-95,143 98,-71-30,16 9,41 16,-99-45,127 62,0 1,0 0,-1 2,0 0,0 2,-22-1,-27-2,-1-2,-72-19,34 6,-2-7,71 16,12 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8T09:34:35.665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1 257,'0'-1,"0"0,1 0,-1 0,1 0,-1 0,1 0,-1 0,1 0,0 0,-1 0,1 0,0 1,0-1,0 0,0 0,0 1,-1-1,1 1,0-1,0 1,1-1,-1 1,0 0,0-1,0 1,0 0,0 0,1 0,39-5,-35 4,217-3,-141 5,150-18,55-15,-136 5,61-7,-190 33,-1-1,0-1,1-1,-2-1,1 0,0-2,-1 0,-1-2,37-20,-45 22,1 1,-1 0,1 1,0 1,0 0,1 0,0 1,-1 1,18-2,13 2,63 5,-23 0,-59-3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8T09:34:42.981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23,'8'8,"1"0,0 0,0-1,1 0,0 0,0-1,0 0,1-1,0-1,0 1,0-2,1 0,-1 0,23 2,51 8,135 2,-133-15,135-6,-186 3,-1-2,0-1,0-2,41-15,-31 6,1 2,66-12,73 6,-161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8T09:34:46.475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0 170,'226'15,"10"0,-149-14,92-4,-17-25,-132 22,-1-1,1-1,-1-2,34-16,-28 12,0 0,44-9,-23 11,145-27,-165 34,0 1,0 3,56 3,-85-2,1 1,-1 0,0 1,1 0,-1 0,0 0,0 1,12 6,-19-8,0 0,0-1,0 1,0 0,0-1,-1 1,1 0,0-1,0 1,-1 0,1-1,0 1,-1-1,1 1,0-1,-1 1,1-1,-1 1,1-1,-1 1,1-1,-1 0,0 1,1-1,-1 0,1 1,-1-1,0 0,0 1,-24 11,23-11,-43 16,-1-3,-1-1,0-2,0-3,-77 5,46-5,51-6,-1-1,0-2,0-1,1 0,-1-3,1 0,-32-11,23 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08T09:34:48.067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1 173,'1'-3,"1"0,0 0,0 1,1-1,-1 1,1 0,-1 0,1 0,-1 0,1 0,0 0,0 1,0-1,0 1,6-2,6-4,-1-1,1 1,0 1,0 0,1 1,0 1,0 0,0 1,23-1,19 1,61 7,-29-1,-49-5,-1-2,1-2,-1-1,-1-2,48-18,-55 18,-3 2,1 1,-1 1,1 2,0 1,0 1,38 5,-55-2,0 2,0-1,-1 2,1 0,-1 0,0 1,0 0,13 11,50 22,-40-27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B5726-3AE2-8BCF-B98C-C28549D62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E6F57D-494F-2482-9902-BDFA8A318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97A029-B745-B7F0-CCFD-CD2F347FA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3438BD-F8A0-82D7-AF82-9A3AA377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382EF6-48D4-5F74-0984-2F36B10D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387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BFC2C-259F-0DCB-0ACF-99CDD5216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7DAADC0-3F51-662D-4BBB-32F523805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F06252-2F86-847A-2925-F9A6D453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64F6C9-9A9A-30C7-3F19-5F74FBD6B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88C6A7-43EC-BA76-5D90-C27807E0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3912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EAE3ECC-7D6D-A991-F5B8-8C04306599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6245CA-8CD4-EB73-8983-0DEF57B7D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D92824-D832-770B-8881-69925536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7CEE94-4D05-E8E7-1838-28722B1C9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D56FEC-0FFD-F1E2-9A4B-2DFFE492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952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67458-D40D-D99D-8776-453B988E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DACEDC-8E00-8AE5-067C-D214B9EC2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CD9372-336E-88D4-AFAB-5788C1290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CE1BF2-A21A-20B2-6C4B-6B9EEE76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FE4995-7C69-D99A-086A-788FCEA0F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988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8070D-900B-8838-DCF9-A56163CAA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63FD28-62BB-AEB2-E182-03FEC4B9F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CEF311-6502-6305-2F14-C5CF819B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0C33EE-FBCA-774C-4F22-D8AB487A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D3297D-6823-07CC-2B8A-DAFE07A6B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767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4F20C-B85E-8F54-409A-349F1497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794EA3-35D2-B0AF-4514-80372A934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45CC43-A162-51CD-17E4-0643518A8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E488912-384F-88FC-5B72-F39B6F5F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7BE6E35-1DDC-ABCE-CB0D-4E515511F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300710-55BC-8427-73D0-909DD5FA6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7283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2972C-7908-43C8-A9E7-7093FED55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EF36DD-EB33-B6FB-FBEB-C34E4615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89B47C-627C-050E-A0DC-1A314B9B3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2997FAD-5261-6BF7-2554-23E307D1D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68ED794-DD2F-7D8B-324F-191AC7B4A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0B53A00-A23F-AF55-80FE-DB24EF3A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8BE49BF-DA1D-ED04-AD5C-CA0876B81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A399344-1A98-0D6C-2EDD-8A5ABE4D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104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8981EF-7A50-13FF-253C-4EB1C91D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5807F77-D910-DCDC-B70E-208815292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94CFB8-9434-A430-632A-8978B79FF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57C09C-7707-1D59-1A38-B6ED6BBE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356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EC0BBBC-33CE-41F3-A278-306873AF9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80A4709-1731-DC00-6401-E51F9331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9D9EB8-1B7A-3E8F-AD72-BDE9EEBB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312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D1156-C781-9FE2-4790-35606EEF1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9623A9-9D4B-1604-364A-5C768CB02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9237C8-A0DB-A12D-3927-EE240AE06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B751FA-5FAC-E74F-931C-9460DCFB6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E6CFE6-452D-5143-EAD5-E73E68FB8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3E644B-7EFA-7F7E-A41E-58AAEC8C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657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42BA1-D69A-628A-3DCC-FC41DDCC0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FC185FD-7ABC-8716-2B1A-53A7640CF4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62DECA-887E-0BC4-C4C0-72B4FB950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FF4062-DBFF-8484-7C12-BFFFBAD2E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710AF4-E1D4-649C-2F54-5C11B0591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D7BC36-FDD8-7E04-49D2-0CFC3BD58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5008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A607EC6-EB59-F8B6-4249-A3EF5AD39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39972D-1B2B-937C-E7A8-ED54A865E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F8DD4D-95C7-0192-0A8A-7FCB43D12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EF9EB-E2E2-42B2-A5B8-8A825D4B2E7C}" type="datetimeFigureOut">
              <a:rPr lang="de-CH" smtClean="0"/>
              <a:t>08.06.2026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73B315-56E1-19BE-294D-78350AA5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EF2854-DE99-AFC0-AC52-84BA8EEBE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75B6AA-2858-428F-9AFD-62ADA09B93F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082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e.wikipedia.org/wiki/Fu%C3%9Fball-Weltmeisterschaft_2026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hyperlink" Target="http://www.userlearn.ch/" TargetMode="External"/><Relationship Id="rId12" Type="http://schemas.openxmlformats.org/officeDocument/2006/relationships/customXml" Target="../ink/ink2.xml"/><Relationship Id="rId17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customXml" Target="../ink/ink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openxmlformats.org/officeDocument/2006/relationships/customXml" Target="../ink/ink1.xml"/><Relationship Id="rId4" Type="http://schemas.openxmlformats.org/officeDocument/2006/relationships/image" Target="../media/image3.png"/><Relationship Id="rId9" Type="http://schemas.openxmlformats.org/officeDocument/2006/relationships/image" Target="../media/image6.jpg"/><Relationship Id="rId14" Type="http://schemas.openxmlformats.org/officeDocument/2006/relationships/customXml" Target="../ink/ink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e.wikipedia.org/wiki/Fu%C3%9Fball-Weltmeisterschaft_2026" TargetMode="External"/><Relationship Id="rId13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hyperlink" Target="http://www.userlearn.ch/" TargetMode="External"/><Relationship Id="rId12" Type="http://schemas.openxmlformats.org/officeDocument/2006/relationships/customXml" Target="../ink/ink6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16.png"/><Relationship Id="rId5" Type="http://schemas.openxmlformats.org/officeDocument/2006/relationships/image" Target="../media/image14.png"/><Relationship Id="rId15" Type="http://schemas.openxmlformats.org/officeDocument/2006/relationships/image" Target="../media/image18.png"/><Relationship Id="rId10" Type="http://schemas.openxmlformats.org/officeDocument/2006/relationships/customXml" Target="../ink/ink5.xml"/><Relationship Id="rId4" Type="http://schemas.openxmlformats.org/officeDocument/2006/relationships/image" Target="../media/image13.png"/><Relationship Id="rId9" Type="http://schemas.openxmlformats.org/officeDocument/2006/relationships/image" Target="../media/image6.jpg"/><Relationship Id="rId14" Type="http://schemas.openxmlformats.org/officeDocument/2006/relationships/customXml" Target="../ink/ink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e.wikipedia.org/wiki/Fu%C3%9Fball-Weltmeisterschaft_2026" TargetMode="External"/><Relationship Id="rId5" Type="http://schemas.openxmlformats.org/officeDocument/2006/relationships/image" Target="../media/image6.jpg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serlearn.ch/" TargetMode="External"/><Relationship Id="rId5" Type="http://schemas.openxmlformats.org/officeDocument/2006/relationships/hyperlink" Target="https://de.wikipedia.org/wiki/Fu%C3%9Fball-Weltmeisterschaft_2026" TargetMode="Externa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6EC6A239-0A5F-55DD-820C-434C4C81C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3670"/>
            <a:ext cx="2382619" cy="588959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E8866C4B-7BD6-44A3-2305-FC0AEA95C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715" y="553043"/>
            <a:ext cx="2589870" cy="588959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CE5962A-85A1-3318-7E1A-926BB51B5B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5159" y="583282"/>
            <a:ext cx="2296781" cy="585561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3B91473-8D06-F4C1-A816-EC6A4EBC80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6841" y="583282"/>
            <a:ext cx="2313584" cy="585561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0DF667F-168A-97E4-419E-B9B6EE5857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69412" y="553043"/>
            <a:ext cx="2553533" cy="5910741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C31A4853-10A7-00AA-DDA0-E890D6975398}"/>
              </a:ext>
            </a:extLst>
          </p:cNvPr>
          <p:cNvSpPr txBox="1"/>
          <p:nvPr/>
        </p:nvSpPr>
        <p:spPr>
          <a:xfrm>
            <a:off x="8477382" y="6211669"/>
            <a:ext cx="7581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CH" dirty="0"/>
          </a:p>
          <a:p>
            <a:r>
              <a:rPr lang="de-CH" dirty="0"/>
              <a:t>Erstellt von </a:t>
            </a:r>
            <a:r>
              <a:rPr lang="de-CH" dirty="0">
                <a:hlinkClick r:id="rId7"/>
              </a:rPr>
              <a:t>www.userlearn.ch</a:t>
            </a:r>
            <a:r>
              <a:rPr lang="de-CH" dirty="0"/>
              <a:t>  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E9E4763-7DCF-FFEE-B744-1E9EF52C02B4}"/>
              </a:ext>
            </a:extLst>
          </p:cNvPr>
          <p:cNvSpPr txBox="1"/>
          <p:nvPr/>
        </p:nvSpPr>
        <p:spPr>
          <a:xfrm>
            <a:off x="2378941" y="6463784"/>
            <a:ext cx="8032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8"/>
              </a:rPr>
              <a:t>Wikipedia.org Fussball Weltmeisterschaft_2026</a:t>
            </a:r>
            <a:r>
              <a:rPr lang="de-CH" dirty="0"/>
              <a:t> 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AC1CBB37-A91B-332A-9F75-B3332CDDC76B}"/>
              </a:ext>
            </a:extLst>
          </p:cNvPr>
          <p:cNvSpPr txBox="1"/>
          <p:nvPr/>
        </p:nvSpPr>
        <p:spPr>
          <a:xfrm>
            <a:off x="-1" y="16436"/>
            <a:ext cx="940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Spielplan Fussball WM 26 PDF - Spiele Dachstaaten Schweiz. D A  Gelb</a:t>
            </a:r>
          </a:p>
        </p:txBody>
      </p:sp>
      <p:pic>
        <p:nvPicPr>
          <p:cNvPr id="62" name="Grafik 61">
            <a:extLst>
              <a:ext uri="{FF2B5EF4-FFF2-40B4-BE49-F238E27FC236}">
                <a16:creationId xmlns:a16="http://schemas.microsoft.com/office/drawing/2014/main" id="{326C14CD-0FBE-72AB-1794-9A998F34306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2" y="6463784"/>
            <a:ext cx="1151935" cy="30794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3" name="Freihand 62">
                <a:extLst>
                  <a:ext uri="{FF2B5EF4-FFF2-40B4-BE49-F238E27FC236}">
                    <a16:creationId xmlns:a16="http://schemas.microsoft.com/office/drawing/2014/main" id="{6C75307C-D739-0927-3854-7E40828C801C}"/>
                  </a:ext>
                </a:extLst>
              </p14:cNvPr>
              <p14:cNvContentPartPr/>
              <p14:nvPr/>
            </p14:nvContentPartPr>
            <p14:xfrm>
              <a:off x="2461668" y="610580"/>
              <a:ext cx="693720" cy="53640"/>
            </p14:xfrm>
          </p:contentPart>
        </mc:Choice>
        <mc:Fallback>
          <p:pic>
            <p:nvPicPr>
              <p:cNvPr id="63" name="Freihand 62">
                <a:extLst>
                  <a:ext uri="{FF2B5EF4-FFF2-40B4-BE49-F238E27FC236}">
                    <a16:creationId xmlns:a16="http://schemas.microsoft.com/office/drawing/2014/main" id="{6C75307C-D739-0927-3854-7E40828C801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389668" y="466940"/>
                <a:ext cx="837360" cy="34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67" name="Freihand 66">
                <a:extLst>
                  <a:ext uri="{FF2B5EF4-FFF2-40B4-BE49-F238E27FC236}">
                    <a16:creationId xmlns:a16="http://schemas.microsoft.com/office/drawing/2014/main" id="{6FCBFCEF-7AF8-BFC6-5AD4-AB1ECCE35604}"/>
                  </a:ext>
                </a:extLst>
              </p14:cNvPr>
              <p14:cNvContentPartPr/>
              <p14:nvPr/>
            </p14:nvContentPartPr>
            <p14:xfrm>
              <a:off x="3697908" y="2361260"/>
              <a:ext cx="482760" cy="30600"/>
            </p14:xfrm>
          </p:contentPart>
        </mc:Choice>
        <mc:Fallback>
          <p:pic>
            <p:nvPicPr>
              <p:cNvPr id="67" name="Freihand 66">
                <a:extLst>
                  <a:ext uri="{FF2B5EF4-FFF2-40B4-BE49-F238E27FC236}">
                    <a16:creationId xmlns:a16="http://schemas.microsoft.com/office/drawing/2014/main" id="{6FCBFCEF-7AF8-BFC6-5AD4-AB1ECCE356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625908" y="2217260"/>
                <a:ext cx="626400" cy="31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68" name="Freihand 67">
                <a:extLst>
                  <a:ext uri="{FF2B5EF4-FFF2-40B4-BE49-F238E27FC236}">
                    <a16:creationId xmlns:a16="http://schemas.microsoft.com/office/drawing/2014/main" id="{15192DF2-AE95-F4FD-FED1-C0E78A88A32C}"/>
                  </a:ext>
                </a:extLst>
              </p14:cNvPr>
              <p14:cNvContentPartPr/>
              <p14:nvPr/>
            </p14:nvContentPartPr>
            <p14:xfrm>
              <a:off x="9767148" y="1509140"/>
              <a:ext cx="772560" cy="179280"/>
            </p14:xfrm>
          </p:contentPart>
        </mc:Choice>
        <mc:Fallback>
          <p:pic>
            <p:nvPicPr>
              <p:cNvPr id="68" name="Freihand 67">
                <a:extLst>
                  <a:ext uri="{FF2B5EF4-FFF2-40B4-BE49-F238E27FC236}">
                    <a16:creationId xmlns:a16="http://schemas.microsoft.com/office/drawing/2014/main" id="{15192DF2-AE95-F4FD-FED1-C0E78A88A32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695148" y="1365140"/>
                <a:ext cx="916200" cy="46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69" name="Freihand 68">
                <a:extLst>
                  <a:ext uri="{FF2B5EF4-FFF2-40B4-BE49-F238E27FC236}">
                    <a16:creationId xmlns:a16="http://schemas.microsoft.com/office/drawing/2014/main" id="{2B7DAD20-92BD-47B6-B743-F3873593C67D}"/>
                  </a:ext>
                </a:extLst>
              </p14:cNvPr>
              <p14:cNvContentPartPr/>
              <p14:nvPr/>
            </p14:nvContentPartPr>
            <p14:xfrm>
              <a:off x="9716388" y="671060"/>
              <a:ext cx="682560" cy="92880"/>
            </p14:xfrm>
          </p:contentPart>
        </mc:Choice>
        <mc:Fallback>
          <p:pic>
            <p:nvPicPr>
              <p:cNvPr id="69" name="Freihand 68">
                <a:extLst>
                  <a:ext uri="{FF2B5EF4-FFF2-40B4-BE49-F238E27FC236}">
                    <a16:creationId xmlns:a16="http://schemas.microsoft.com/office/drawing/2014/main" id="{2B7DAD20-92BD-47B6-B743-F3873593C67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644748" y="527060"/>
                <a:ext cx="826200" cy="38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849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18B7035-237A-DC6A-57F8-3D10D4C0D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33045"/>
            <a:ext cx="2364822" cy="557862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1D51CBB-9BEE-3285-4867-3315B8A635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1458" y="633046"/>
            <a:ext cx="2434808" cy="557862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2E1A096-E34D-8680-BDB0-FD88B3625B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2451" y="633046"/>
            <a:ext cx="2364822" cy="5578623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D65677E9-AC7B-006B-7E11-012AF04268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4723" y="633044"/>
            <a:ext cx="2528005" cy="5578623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82CFA5B-E555-E98B-F5A1-1BE01A7295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22728" y="633044"/>
            <a:ext cx="2238012" cy="5553741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4408B497-57E3-7F23-EC06-3581074AE848}"/>
              </a:ext>
            </a:extLst>
          </p:cNvPr>
          <p:cNvSpPr txBox="1"/>
          <p:nvPr/>
        </p:nvSpPr>
        <p:spPr>
          <a:xfrm>
            <a:off x="7728493" y="5966601"/>
            <a:ext cx="7581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CH" dirty="0"/>
          </a:p>
          <a:p>
            <a:r>
              <a:rPr lang="de-CH" dirty="0"/>
              <a:t>Erstellt von </a:t>
            </a:r>
            <a:r>
              <a:rPr lang="de-CH" dirty="0">
                <a:hlinkClick r:id="rId7"/>
              </a:rPr>
              <a:t>www.userlearn.ch</a:t>
            </a:r>
            <a:r>
              <a:rPr lang="de-CH" dirty="0"/>
              <a:t> 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A315D2B-7924-E335-8B89-14A7C1FDFB22}"/>
              </a:ext>
            </a:extLst>
          </p:cNvPr>
          <p:cNvSpPr txBox="1"/>
          <p:nvPr/>
        </p:nvSpPr>
        <p:spPr>
          <a:xfrm>
            <a:off x="2367687" y="6236551"/>
            <a:ext cx="8032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8"/>
              </a:rPr>
              <a:t>Wikipedia.org Fussball Weltmeisterschaft_2026</a:t>
            </a:r>
            <a:r>
              <a:rPr lang="de-CH" dirty="0"/>
              <a:t> </a:t>
            </a: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D1158787-EE97-4AEC-50FC-72733167F72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00" y="6289766"/>
            <a:ext cx="1151935" cy="30794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6" name="Freihand 25">
                <a:extLst>
                  <a:ext uri="{FF2B5EF4-FFF2-40B4-BE49-F238E27FC236}">
                    <a16:creationId xmlns:a16="http://schemas.microsoft.com/office/drawing/2014/main" id="{4E810E2B-960A-FCD3-BF0C-ED30C724C18A}"/>
                  </a:ext>
                </a:extLst>
              </p14:cNvPr>
              <p14:cNvContentPartPr/>
              <p14:nvPr/>
            </p14:nvContentPartPr>
            <p14:xfrm>
              <a:off x="9988188" y="2554251"/>
              <a:ext cx="511200" cy="48960"/>
            </p14:xfrm>
          </p:contentPart>
        </mc:Choice>
        <mc:Fallback>
          <p:pic>
            <p:nvPicPr>
              <p:cNvPr id="26" name="Freihand 25">
                <a:extLst>
                  <a:ext uri="{FF2B5EF4-FFF2-40B4-BE49-F238E27FC236}">
                    <a16:creationId xmlns:a16="http://schemas.microsoft.com/office/drawing/2014/main" id="{4E810E2B-960A-FCD3-BF0C-ED30C724C18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916188" y="2410251"/>
                <a:ext cx="654840" cy="33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7" name="Freihand 26">
                <a:extLst>
                  <a:ext uri="{FF2B5EF4-FFF2-40B4-BE49-F238E27FC236}">
                    <a16:creationId xmlns:a16="http://schemas.microsoft.com/office/drawing/2014/main" id="{CC48CAE1-764A-DA3A-BE7B-9AA32272E41E}"/>
                  </a:ext>
                </a:extLst>
              </p14:cNvPr>
              <p14:cNvContentPartPr/>
              <p14:nvPr/>
            </p14:nvContentPartPr>
            <p14:xfrm>
              <a:off x="9877668" y="652011"/>
              <a:ext cx="631800" cy="72360"/>
            </p14:xfrm>
          </p:contentPart>
        </mc:Choice>
        <mc:Fallback>
          <p:pic>
            <p:nvPicPr>
              <p:cNvPr id="27" name="Freihand 26">
                <a:extLst>
                  <a:ext uri="{FF2B5EF4-FFF2-40B4-BE49-F238E27FC236}">
                    <a16:creationId xmlns:a16="http://schemas.microsoft.com/office/drawing/2014/main" id="{CC48CAE1-764A-DA3A-BE7B-9AA32272E41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805668" y="508371"/>
                <a:ext cx="77544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8" name="Freihand 27">
                <a:extLst>
                  <a:ext uri="{FF2B5EF4-FFF2-40B4-BE49-F238E27FC236}">
                    <a16:creationId xmlns:a16="http://schemas.microsoft.com/office/drawing/2014/main" id="{E82E13A3-09D6-BEDD-C926-B361D10F1057}"/>
                  </a:ext>
                </a:extLst>
              </p14:cNvPr>
              <p14:cNvContentPartPr/>
              <p14:nvPr/>
            </p14:nvContentPartPr>
            <p14:xfrm>
              <a:off x="9887388" y="591171"/>
              <a:ext cx="465480" cy="62280"/>
            </p14:xfrm>
          </p:contentPart>
        </mc:Choice>
        <mc:Fallback>
          <p:pic>
            <p:nvPicPr>
              <p:cNvPr id="28" name="Freihand 27">
                <a:extLst>
                  <a:ext uri="{FF2B5EF4-FFF2-40B4-BE49-F238E27FC236}">
                    <a16:creationId xmlns:a16="http://schemas.microsoft.com/office/drawing/2014/main" id="{E82E13A3-09D6-BEDD-C926-B361D10F105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815748" y="447171"/>
                <a:ext cx="609120" cy="34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838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2E24AA4-EF92-1318-92E7-082E52DBA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6580"/>
            <a:ext cx="2662908" cy="572237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07B01A2-50E9-7530-BD3B-CF6D6BCC4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908" y="786580"/>
            <a:ext cx="2793666" cy="572237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87A8EF7-2C67-D4F1-1853-8EE5A25810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5428" y="785762"/>
            <a:ext cx="5149096" cy="5723193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4365B249-70B0-FE9C-7A44-2DACA41F11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769" y="785762"/>
            <a:ext cx="1151935" cy="30794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1641703-149A-67C4-DDAD-6FF3F69BBC7A}"/>
              </a:ext>
            </a:extLst>
          </p:cNvPr>
          <p:cNvSpPr txBox="1"/>
          <p:nvPr/>
        </p:nvSpPr>
        <p:spPr>
          <a:xfrm rot="16200000">
            <a:off x="3524275" y="3426896"/>
            <a:ext cx="51149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6"/>
              </a:rPr>
              <a:t>Wikipedia.org Fussball Weltmeisterschaft_2026</a:t>
            </a:r>
            <a:r>
              <a:rPr lang="de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37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C4320CD-EE9F-03E1-6019-09F07E938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91" y="603933"/>
            <a:ext cx="5620534" cy="487748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A65B1677-C32D-8FEF-5162-4FD89E7D5A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876" y="603933"/>
            <a:ext cx="5710691" cy="487748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72A5885-9694-7A19-E9B0-F1BB97D4EC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433" y="5438089"/>
            <a:ext cx="1213568" cy="324419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EBF0D485-FE11-CBAF-D553-2F23A465B975}"/>
              </a:ext>
            </a:extLst>
          </p:cNvPr>
          <p:cNvSpPr txBox="1"/>
          <p:nvPr/>
        </p:nvSpPr>
        <p:spPr>
          <a:xfrm>
            <a:off x="3326115" y="5870319"/>
            <a:ext cx="8032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5"/>
              </a:rPr>
              <a:t>Wikipedia.org Fussball Weltmeisterschaft_2026</a:t>
            </a:r>
            <a:r>
              <a:rPr lang="de-CH" dirty="0"/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3B7C840-3537-F745-80EF-B729B07C411E}"/>
              </a:ext>
            </a:extLst>
          </p:cNvPr>
          <p:cNvSpPr txBox="1"/>
          <p:nvPr/>
        </p:nvSpPr>
        <p:spPr>
          <a:xfrm>
            <a:off x="1622324" y="5979115"/>
            <a:ext cx="91538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CH" dirty="0"/>
          </a:p>
          <a:p>
            <a:r>
              <a:rPr lang="de-CH" dirty="0"/>
              <a:t>Freizugängliches Bildungsportal  Dachstaaten ohne Kosten </a:t>
            </a:r>
            <a:r>
              <a:rPr lang="de-CH" dirty="0">
                <a:hlinkClick r:id="rId6"/>
              </a:rPr>
              <a:t>www.userlearn.ch</a:t>
            </a:r>
            <a:r>
              <a:rPr lang="de-CH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48202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11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 Krämer</dc:creator>
  <cp:lastModifiedBy>Jürg Krämer</cp:lastModifiedBy>
  <cp:revision>1</cp:revision>
  <dcterms:created xsi:type="dcterms:W3CDTF">2026-06-01T06:53:01Z</dcterms:created>
  <dcterms:modified xsi:type="dcterms:W3CDTF">2026-06-08T09:36:05Z</dcterms:modified>
</cp:coreProperties>
</file>