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6DE0C-EC70-D2B7-EDFC-528067D13D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F7869C8-6CDD-6F6C-D9B2-10B51F0BD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7F2570C-CEFF-ACF0-94F6-8FEE1E61C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8502-4D4B-44DD-8906-10D9047058FB}" type="datetimeFigureOut">
              <a:rPr lang="de-CH" smtClean="0"/>
              <a:t>18.06.2025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15180A-2E8A-65AD-C0D6-E8B44F29B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E499BB-2971-3E9E-2D2F-24BDADBDF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6583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84DFA7-C515-B879-C232-5F8047F02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4183EAB-F8FC-3827-760B-F485A2D383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D6A0BB-9988-828E-121E-6DE8B3B8E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8502-4D4B-44DD-8906-10D9047058FB}" type="datetimeFigureOut">
              <a:rPr lang="de-CH" smtClean="0"/>
              <a:t>18.06.2025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877A4F-2C6D-BFB3-D9D5-528E78754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6A6413-CB81-3F45-B8E3-8AB9B5A05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84382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D0E281C-227E-8C93-E4F6-EF52B10641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E738792-8860-8870-D018-0DCE4F7034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7E7030-6554-76EB-AC6C-886E341A9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8502-4D4B-44DD-8906-10D9047058FB}" type="datetimeFigureOut">
              <a:rPr lang="de-CH" smtClean="0"/>
              <a:t>18.06.2025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BA5903-FA58-9104-B2B1-8AE96D1C3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D95BAE-BF44-139C-08F9-D6B318442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0618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57E557-AFBD-CAEF-A9B8-1321DBE20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80E7FA-DAB3-1429-1F70-880866AEA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886346-171B-62C6-46F5-E2A31BDCC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8502-4D4B-44DD-8906-10D9047058FB}" type="datetimeFigureOut">
              <a:rPr lang="de-CH" smtClean="0"/>
              <a:t>18.06.2025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35A72F-B086-2569-9F45-4F5D276AF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DD5E5D-4AFD-101E-3B3B-43063F253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26139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44DAA2-9921-ED3C-FC1B-C8DC1D56E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ECF78D6-DBAF-027F-1DB7-632956084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850C3E-C68F-2299-5F12-1882CC77C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8502-4D4B-44DD-8906-10D9047058FB}" type="datetimeFigureOut">
              <a:rPr lang="de-CH" smtClean="0"/>
              <a:t>18.06.2025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14F080-82B9-2F68-E1C9-4DD999292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3E42F1-638F-F081-A051-5D4AABFD8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96581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B9726-3755-CAB4-9348-607933338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D55C49-B2F4-2A24-DDC2-BBBA0BC289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795D9F-6EA6-9EA1-911E-B67A4FF0A5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A464D1F-85F0-0789-9725-0BFB7F5AA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8502-4D4B-44DD-8906-10D9047058FB}" type="datetimeFigureOut">
              <a:rPr lang="de-CH" smtClean="0"/>
              <a:t>18.06.2025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C32D93E-2697-B786-2FB2-8A63EB0E3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979E5DD-5B14-8D1A-D80D-BDCE664B4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41971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5FE4CE-9BBE-5A7C-A689-A2F018633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F14A62B-E286-D90A-2D80-5773E053D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5657D5F-37EA-6F63-E304-B15682E75C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E1088D3-2427-0708-F50D-AB6F83F895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A607933-98F8-D43F-F8ED-4C10FA066B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8DD220E-36BE-B3EC-2227-C47DA1FB4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8502-4D4B-44DD-8906-10D9047058FB}" type="datetimeFigureOut">
              <a:rPr lang="de-CH" smtClean="0"/>
              <a:t>18.06.2025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48A7570-ED57-5DB3-5677-AFBF0BB4A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3B4AE37-45CA-83E1-5525-299219AE2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21665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CADCF4-1E6E-D69B-C3CD-8D062DD8F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9D25007-296C-358D-A760-D2739ECE8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8502-4D4B-44DD-8906-10D9047058FB}" type="datetimeFigureOut">
              <a:rPr lang="de-CH" smtClean="0"/>
              <a:t>18.06.2025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AD578E1-1946-CB1F-75EC-2DDDE4897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FEBB870-020A-74A5-101C-FA8C08258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8085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56AFDA3-3A28-C55B-5497-4DAF20D56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8502-4D4B-44DD-8906-10D9047058FB}" type="datetimeFigureOut">
              <a:rPr lang="de-CH" smtClean="0"/>
              <a:t>18.06.2025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DBD23F1-FB98-7542-21CF-E61F41322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E141D49-9867-1483-8269-E2B5F0E3F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396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065FFF-5049-2859-C850-489637219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92FA70-DF1B-7B1D-5A75-3C545FEB6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B80769-2CC4-049F-44CA-77A6930859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2B56EC5-BCA6-D631-F16D-A00865595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8502-4D4B-44DD-8906-10D9047058FB}" type="datetimeFigureOut">
              <a:rPr lang="de-CH" smtClean="0"/>
              <a:t>18.06.2025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F9EAAA6-5A87-66E7-1DB4-5E2FD8F32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81D655-BAE6-FF34-9537-E69FDDE6E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6809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30AD94-4551-2FA0-D8F4-DC403EEC8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EED79FD-1A80-248D-A1E5-622BCDD4E0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94DBE7-0248-CA47-44F0-BB1F764EC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836442-50F2-68A5-1594-DF9C846FC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8502-4D4B-44DD-8906-10D9047058FB}" type="datetimeFigureOut">
              <a:rPr lang="de-CH" smtClean="0"/>
              <a:t>18.06.2025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D39F8C-448F-9AA6-D38A-3EA97BDFA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A8D5813-36C7-FE2D-B678-CAC11B0E8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01105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60FCE0D-9215-4E2E-0DF6-DF5BBB404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5D8C8A-DAD5-BE38-2729-1F55480CB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95F5CE1-8DE3-B648-D35F-BE988FCD74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7A8502-4D4B-44DD-8906-10D9047058FB}" type="datetimeFigureOut">
              <a:rPr lang="de-CH" smtClean="0"/>
              <a:t>18.06.2025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D03BD8-661F-55D5-9BA8-C784B22C1F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2A3550-5560-E016-4B01-19200ECD6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727091-282A-4E45-9977-E4B597DA89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98298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hyperlink" Target="https://de.wikipedia.org/wiki/Fu%C3%9Fball-Europameisterschaft_der_Frauen_2025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698CC348-F1C8-A16F-3111-B85219B679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4842"/>
            <a:ext cx="4020807" cy="685800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6D72DB36-EBD8-9F6E-4CF9-C97DBD9669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3956" y="0"/>
            <a:ext cx="3707239" cy="68580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372D366-03BF-5900-61EA-A3EFDE6012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5731" y="804680"/>
            <a:ext cx="4010585" cy="6053320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EA181E27-EAE1-C9FE-A9A9-FC9D60ECC028}"/>
              </a:ext>
            </a:extLst>
          </p:cNvPr>
          <p:cNvSpPr txBox="1"/>
          <p:nvPr/>
        </p:nvSpPr>
        <p:spPr>
          <a:xfrm>
            <a:off x="8380430" y="0"/>
            <a:ext cx="4108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dirty="0">
                <a:hlinkClick r:id="rId5"/>
              </a:rPr>
              <a:t>Quelle cc </a:t>
            </a:r>
            <a:r>
              <a:rPr lang="de-CH" dirty="0" err="1">
                <a:hlinkClick r:id="rId5"/>
              </a:rPr>
              <a:t>by</a:t>
            </a:r>
            <a:r>
              <a:rPr lang="de-CH" dirty="0">
                <a:hlinkClick r:id="rId5"/>
              </a:rPr>
              <a:t> </a:t>
            </a:r>
            <a:r>
              <a:rPr lang="de-CH" dirty="0" err="1">
                <a:hlinkClick r:id="rId5"/>
              </a:rPr>
              <a:t>sa</a:t>
            </a:r>
            <a:r>
              <a:rPr lang="de-CH" dirty="0">
                <a:hlinkClick r:id="rId5"/>
              </a:rPr>
              <a:t> wikipedia.org</a:t>
            </a:r>
          </a:p>
          <a:p>
            <a:r>
              <a:rPr lang="de-CH" dirty="0">
                <a:hlinkClick r:id="rId5"/>
              </a:rPr>
              <a:t>Europameisterschaft Frauen 2025</a:t>
            </a:r>
            <a:r>
              <a:rPr lang="de-CH" dirty="0"/>
              <a:t> 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CE53FD43-FF2D-8457-9408-AAD1043333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46037" y="646331"/>
            <a:ext cx="2903456" cy="513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670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Jürg Krämer</dc:creator>
  <cp:lastModifiedBy>Jürg Krämer</cp:lastModifiedBy>
  <cp:revision>3</cp:revision>
  <dcterms:created xsi:type="dcterms:W3CDTF">2024-12-19T10:13:51Z</dcterms:created>
  <dcterms:modified xsi:type="dcterms:W3CDTF">2025-06-18T13:55:25Z</dcterms:modified>
</cp:coreProperties>
</file>