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9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ürg Krämer" userId="e2e70e0f859a2585" providerId="LiveId" clId="{EDEFF741-0A57-48D9-B508-C53F80DE1EEB}"/>
    <pc:docChg chg="modSld">
      <pc:chgData name="Jürg Krämer" userId="e2e70e0f859a2585" providerId="LiveId" clId="{EDEFF741-0A57-48D9-B508-C53F80DE1EEB}" dt="2024-12-19T10:32:10.158" v="0" actId="1076"/>
      <pc:docMkLst>
        <pc:docMk/>
      </pc:docMkLst>
      <pc:sldChg chg="modSp mod">
        <pc:chgData name="Jürg Krämer" userId="e2e70e0f859a2585" providerId="LiveId" clId="{EDEFF741-0A57-48D9-B508-C53F80DE1EEB}" dt="2024-12-19T10:32:10.158" v="0" actId="1076"/>
        <pc:sldMkLst>
          <pc:docMk/>
          <pc:sldMk cId="4139806165" sldId="259"/>
        </pc:sldMkLst>
        <pc:picChg chg="mod">
          <ac:chgData name="Jürg Krämer" userId="e2e70e0f859a2585" providerId="LiveId" clId="{EDEFF741-0A57-48D9-B508-C53F80DE1EEB}" dt="2024-12-19T10:32:10.158" v="0" actId="1076"/>
          <ac:picMkLst>
            <pc:docMk/>
            <pc:sldMk cId="4139806165" sldId="259"/>
            <ac:picMk id="5" creationId="{EE5EB0CF-FDB6-78A0-13D2-BDA6A2B3AEC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6DE0C-EC70-D2B7-EDFC-528067D13D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F7869C8-6CDD-6F6C-D9B2-10B51F0BDF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7F2570C-CEFF-ACF0-94F6-8FEE1E61C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8502-4D4B-44DD-8906-10D9047058FB}" type="datetimeFigureOut">
              <a:rPr lang="de-CH" smtClean="0"/>
              <a:t>19.12.2024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15180A-2E8A-65AD-C0D6-E8B44F29B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E499BB-2971-3E9E-2D2F-24BDADBDF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7091-282A-4E45-9977-E4B597DA89A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65832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84DFA7-C515-B879-C232-5F8047F02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4183EAB-F8FC-3827-760B-F485A2D383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D6A0BB-9988-828E-121E-6DE8B3B8E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8502-4D4B-44DD-8906-10D9047058FB}" type="datetimeFigureOut">
              <a:rPr lang="de-CH" smtClean="0"/>
              <a:t>19.12.2024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6877A4F-2C6D-BFB3-D9D5-528E78754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6A6413-CB81-3F45-B8E3-8AB9B5A05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7091-282A-4E45-9977-E4B597DA89A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84382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D0E281C-227E-8C93-E4F6-EF52B10641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E738792-8860-8870-D018-0DCE4F7034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57E7030-6554-76EB-AC6C-886E341A9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8502-4D4B-44DD-8906-10D9047058FB}" type="datetimeFigureOut">
              <a:rPr lang="de-CH" smtClean="0"/>
              <a:t>19.12.2024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BA5903-FA58-9104-B2B1-8AE96D1C3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5D95BAE-BF44-139C-08F9-D6B318442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7091-282A-4E45-9977-E4B597DA89A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06186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57E557-AFBD-CAEF-A9B8-1321DBE20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C80E7FA-DAB3-1429-1F70-880866AEA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886346-171B-62C6-46F5-E2A31BDCC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8502-4D4B-44DD-8906-10D9047058FB}" type="datetimeFigureOut">
              <a:rPr lang="de-CH" smtClean="0"/>
              <a:t>19.12.2024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35A72F-B086-2569-9F45-4F5D276AF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DD5E5D-4AFD-101E-3B3B-43063F253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7091-282A-4E45-9977-E4B597DA89A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26139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44DAA2-9921-ED3C-FC1B-C8DC1D56E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ECF78D6-DBAF-027F-1DB7-6329560847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5850C3E-C68F-2299-5F12-1882CC77C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8502-4D4B-44DD-8906-10D9047058FB}" type="datetimeFigureOut">
              <a:rPr lang="de-CH" smtClean="0"/>
              <a:t>19.12.2024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514F080-82B9-2F68-E1C9-4DD999292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3E42F1-638F-F081-A051-5D4AABFD8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7091-282A-4E45-9977-E4B597DA89A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96581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AB9726-3755-CAB4-9348-607933338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BD55C49-B2F4-2A24-DDC2-BBBA0BC289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D795D9F-6EA6-9EA1-911E-B67A4FF0A5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A464D1F-85F0-0789-9725-0BFB7F5AA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8502-4D4B-44DD-8906-10D9047058FB}" type="datetimeFigureOut">
              <a:rPr lang="de-CH" smtClean="0"/>
              <a:t>19.12.2024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C32D93E-2697-B786-2FB2-8A63EB0E3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979E5DD-5B14-8D1A-D80D-BDCE664B4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7091-282A-4E45-9977-E4B597DA89A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41971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5FE4CE-9BBE-5A7C-A689-A2F018633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F14A62B-E286-D90A-2D80-5773E053DD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5657D5F-37EA-6F63-E304-B15682E75C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E1088D3-2427-0708-F50D-AB6F83F895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A607933-98F8-D43F-F8ED-4C10FA066B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8DD220E-36BE-B3EC-2227-C47DA1FB4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8502-4D4B-44DD-8906-10D9047058FB}" type="datetimeFigureOut">
              <a:rPr lang="de-CH" smtClean="0"/>
              <a:t>19.12.2024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48A7570-ED57-5DB3-5677-AFBF0BB4A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3B4AE37-45CA-83E1-5525-299219AE2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7091-282A-4E45-9977-E4B597DA89A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21665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CADCF4-1E6E-D69B-C3CD-8D062DD8F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9D25007-296C-358D-A760-D2739ECE8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8502-4D4B-44DD-8906-10D9047058FB}" type="datetimeFigureOut">
              <a:rPr lang="de-CH" smtClean="0"/>
              <a:t>19.12.2024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AD578E1-1946-CB1F-75EC-2DDDE4897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FEBB870-020A-74A5-101C-FA8C08258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7091-282A-4E45-9977-E4B597DA89A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80858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56AFDA3-3A28-C55B-5497-4DAF20D56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8502-4D4B-44DD-8906-10D9047058FB}" type="datetimeFigureOut">
              <a:rPr lang="de-CH" smtClean="0"/>
              <a:t>19.12.2024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DBD23F1-FB98-7542-21CF-E61F41322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E141D49-9867-1483-8269-E2B5F0E3F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7091-282A-4E45-9977-E4B597DA89A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3964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065FFF-5049-2859-C850-489637219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92FA70-DF1B-7B1D-5A75-3C545FEB6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BB80769-2CC4-049F-44CA-77A6930859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2B56EC5-BCA6-D631-F16D-A00865595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8502-4D4B-44DD-8906-10D9047058FB}" type="datetimeFigureOut">
              <a:rPr lang="de-CH" smtClean="0"/>
              <a:t>19.12.2024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F9EAAA6-5A87-66E7-1DB4-5E2FD8F32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F81D655-BAE6-FF34-9537-E69FDDE6E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7091-282A-4E45-9977-E4B597DA89A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6809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30AD94-4551-2FA0-D8F4-DC403EEC8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EED79FD-1A80-248D-A1E5-622BCDD4E0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94DBE7-0248-CA47-44F0-BB1F764EC1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1836442-50F2-68A5-1594-DF9C846FC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8502-4D4B-44DD-8906-10D9047058FB}" type="datetimeFigureOut">
              <a:rPr lang="de-CH" smtClean="0"/>
              <a:t>19.12.2024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BD39F8C-448F-9AA6-D38A-3EA97BDFA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A8D5813-36C7-FE2D-B678-CAC11B0E8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7091-282A-4E45-9977-E4B597DA89A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01105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60FCE0D-9215-4E2E-0DF6-DF5BBB404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85D8C8A-DAD5-BE38-2729-1F55480CB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95F5CE1-8DE3-B648-D35F-BE988FCD74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7A8502-4D4B-44DD-8906-10D9047058FB}" type="datetimeFigureOut">
              <a:rPr lang="de-CH" smtClean="0"/>
              <a:t>19.12.2024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D03BD8-661F-55D5-9BA8-C784B22C1F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72A3550-5560-E016-4B01-19200ECD6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727091-282A-4E45-9977-E4B597DA89A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98298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s://de.wikipedia.org/wiki/Fu%C3%9Fball-Europameisterschaft_der_Frauen_2025" TargetMode="Externa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de.wikipedia.org/wiki/Englische_Fu%C3%9Fballnationalmannschaft_der_Frauen" TargetMode="External"/><Relationship Id="rId13" Type="http://schemas.openxmlformats.org/officeDocument/2006/relationships/hyperlink" Target="https://de.wikipedia.org/wiki/Finnische_Fu%C3%9Fballnationalmannschaft_der_Frauen" TargetMode="External"/><Relationship Id="rId18" Type="http://schemas.openxmlformats.org/officeDocument/2006/relationships/image" Target="../media/image7.jpg"/><Relationship Id="rId3" Type="http://schemas.openxmlformats.org/officeDocument/2006/relationships/hyperlink" Target="https://de.wikipedia.org/wiki/Deutsche_Fu%C3%9Fballnationalmannschaft_der_Frauen" TargetMode="External"/><Relationship Id="rId21" Type="http://schemas.openxmlformats.org/officeDocument/2006/relationships/hyperlink" Target="https://de.wikipedia.org/wiki/Fu%C3%9Fball-Europameisterschaft_der_Frauen_2025" TargetMode="External"/><Relationship Id="rId7" Type="http://schemas.openxmlformats.org/officeDocument/2006/relationships/hyperlink" Target="https://de.wikipedia.org/wiki/Franz%C3%B6sische_Fu%C3%9Fballnationalmannschaft_der_Frauen" TargetMode="External"/><Relationship Id="rId12" Type="http://schemas.openxmlformats.org/officeDocument/2006/relationships/hyperlink" Target="https://de.wikipedia.org/wiki/Norwegische_Fu%C3%9Fballnationalmannschaft_der_Frauen" TargetMode="External"/><Relationship Id="rId17" Type="http://schemas.openxmlformats.org/officeDocument/2006/relationships/hyperlink" Target="https://de.wikipedia.org/wiki/Walisische_Fu%C3%9Fballnationalmannschaft_der_Frauen" TargetMode="External"/><Relationship Id="rId2" Type="http://schemas.openxmlformats.org/officeDocument/2006/relationships/hyperlink" Target="https://de.wikipedia.org/wiki/Schweizer_Fussballnationalmannschaft_der_Frauen" TargetMode="External"/><Relationship Id="rId16" Type="http://schemas.openxmlformats.org/officeDocument/2006/relationships/hyperlink" Target="https://de.wikipedia.org/wiki/Belgische_Fu%C3%9Fballnationalmannschaft_der_Frauen" TargetMode="External"/><Relationship Id="rId20" Type="http://schemas.openxmlformats.org/officeDocument/2006/relationships/hyperlink" Target="http://www.trussardi.ch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de.wikipedia.org/wiki/D%C3%A4nische_Fu%C3%9Fballnationalmannschaft_der_Frauen" TargetMode="External"/><Relationship Id="rId11" Type="http://schemas.openxmlformats.org/officeDocument/2006/relationships/hyperlink" Target="https://de.wikipedia.org/wiki/Portugiesische_Fu%C3%9Fballnationalmannschaft_der_Frauen" TargetMode="External"/><Relationship Id="rId5" Type="http://schemas.openxmlformats.org/officeDocument/2006/relationships/hyperlink" Target="https://de.wikipedia.org/wiki/Isl%C3%A4ndische_Fu%C3%9Fballnationalmannschaft_der_Frauen" TargetMode="External"/><Relationship Id="rId15" Type="http://schemas.openxmlformats.org/officeDocument/2006/relationships/hyperlink" Target="https://de.wikipedia.org/wiki/Schwedische_Fu%C3%9Fballnationalmannschaft_der_Frauen" TargetMode="External"/><Relationship Id="rId10" Type="http://schemas.openxmlformats.org/officeDocument/2006/relationships/hyperlink" Target="https://de.wikipedia.org/wiki/Niederl%C3%A4ndische_Fu%C3%9Fballnationalmannschaft_der_Frauen" TargetMode="External"/><Relationship Id="rId19" Type="http://schemas.openxmlformats.org/officeDocument/2006/relationships/hyperlink" Target="http://www.userlearn.ch/" TargetMode="External"/><Relationship Id="rId4" Type="http://schemas.openxmlformats.org/officeDocument/2006/relationships/hyperlink" Target="https://de.wikipedia.org/wiki/Spanische_Fu%C3%9Fballnationalmannschaft_der_Frauen" TargetMode="External"/><Relationship Id="rId9" Type="http://schemas.openxmlformats.org/officeDocument/2006/relationships/hyperlink" Target="https://de.wikipedia.org/wiki/Italienische_Fu%C3%9Fballnationalmannschaft_der_Frauen" TargetMode="External"/><Relationship Id="rId14" Type="http://schemas.openxmlformats.org/officeDocument/2006/relationships/hyperlink" Target="https://de.wikipedia.org/wiki/Polnische_Fu%C3%9Fballnationalmannschaft_der_Fraue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Ein Bild, das Text, Karte, Atlas, Diagramm enthält.&#10;&#10;Automatisch generierte Beschreibung">
            <a:extLst>
              <a:ext uri="{FF2B5EF4-FFF2-40B4-BE49-F238E27FC236}">
                <a16:creationId xmlns:a16="http://schemas.microsoft.com/office/drawing/2014/main" id="{DB70F699-A8DC-B667-C6A7-90BB750CB6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660" y="0"/>
            <a:ext cx="10202680" cy="6858000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4EEE0250-1FE5-D2C2-9C9C-EAAD90EFB5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12417" y="4515439"/>
            <a:ext cx="3279584" cy="2342561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E020C75D-885D-6CCC-440D-7251647546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67681" y="0"/>
            <a:ext cx="1924319" cy="514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094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698CC348-F1C8-A16F-3111-B85219B679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84842"/>
            <a:ext cx="4020807" cy="6858000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6D72DB36-EBD8-9F6E-4CF9-C97DBD9669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3956" y="0"/>
            <a:ext cx="3707239" cy="685800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372D366-03BF-5900-61EA-A3EFDE6012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35731" y="804680"/>
            <a:ext cx="4010585" cy="6115904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EA181E27-EAE1-C9FE-A9A9-FC9D60ECC028}"/>
              </a:ext>
            </a:extLst>
          </p:cNvPr>
          <p:cNvSpPr txBox="1"/>
          <p:nvPr/>
        </p:nvSpPr>
        <p:spPr>
          <a:xfrm>
            <a:off x="8614344" y="0"/>
            <a:ext cx="387448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dirty="0">
                <a:hlinkClick r:id="rId5"/>
              </a:rPr>
              <a:t>Quelle cc </a:t>
            </a:r>
            <a:r>
              <a:rPr lang="de-CH" dirty="0" err="1">
                <a:hlinkClick r:id="rId5"/>
              </a:rPr>
              <a:t>by</a:t>
            </a:r>
            <a:r>
              <a:rPr lang="de-CH" dirty="0">
                <a:hlinkClick r:id="rId5"/>
              </a:rPr>
              <a:t> </a:t>
            </a:r>
            <a:r>
              <a:rPr lang="de-CH" dirty="0" err="1">
                <a:hlinkClick r:id="rId5"/>
              </a:rPr>
              <a:t>sa</a:t>
            </a:r>
            <a:r>
              <a:rPr lang="de-CH" dirty="0">
                <a:hlinkClick r:id="rId5"/>
              </a:rPr>
              <a:t> wikipedia.org</a:t>
            </a:r>
          </a:p>
          <a:p>
            <a:r>
              <a:rPr lang="de-CH" dirty="0">
                <a:hlinkClick r:id="rId5"/>
              </a:rPr>
              <a:t>Europameisterschaft Frauen 2025</a:t>
            </a:r>
            <a:r>
              <a:rPr lang="de-CH" dirty="0"/>
              <a:t> 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CE53FD43-FF2D-8457-9408-AAD1043333C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2025" y="646331"/>
            <a:ext cx="2733773" cy="513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670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305C0B3B-A76E-8685-4AF9-A15A470152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639551"/>
              </p:ext>
            </p:extLst>
          </p:nvPr>
        </p:nvGraphicFramePr>
        <p:xfrm>
          <a:off x="0" y="234459"/>
          <a:ext cx="2206935" cy="6435650"/>
        </p:xfrm>
        <a:graphic>
          <a:graphicData uri="http://schemas.openxmlformats.org/drawingml/2006/table">
            <a:tbl>
              <a:tblPr/>
              <a:tblGrid>
                <a:gridCol w="2206935">
                  <a:extLst>
                    <a:ext uri="{9D8B030D-6E8A-4147-A177-3AD203B41FA5}">
                      <a16:colId xmlns:a16="http://schemas.microsoft.com/office/drawing/2014/main" val="3907293587"/>
                    </a:ext>
                  </a:extLst>
                </a:gridCol>
              </a:tblGrid>
              <a:tr h="234462">
                <a:tc>
                  <a:txBody>
                    <a:bodyPr/>
                    <a:lstStyle/>
                    <a:p>
                      <a:pPr algn="l"/>
                      <a:r>
                        <a:rPr lang="de-CH" sz="1600" dirty="0">
                          <a:effectLst/>
                        </a:rPr>
                        <a:t> </a:t>
                      </a:r>
                      <a:r>
                        <a:rPr lang="de-CH" sz="1600" u="none" strike="noStrike" dirty="0">
                          <a:solidFill>
                            <a:srgbClr val="0645AD"/>
                          </a:solidFill>
                          <a:effectLst/>
                          <a:hlinkClick r:id="rId2" tooltip="Schweizer Fussballnationalmannschaft der Frauen"/>
                        </a:rPr>
                        <a:t>Schweiz</a:t>
                      </a:r>
                      <a:endParaRPr lang="de-CH" sz="1600" dirty="0">
                        <a:effectLst/>
                      </a:endParaRP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3658401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/>
                      <a:r>
                        <a:rPr lang="de-CH" sz="1600" dirty="0">
                          <a:effectLst/>
                        </a:rPr>
                        <a:t> </a:t>
                      </a:r>
                      <a:r>
                        <a:rPr lang="de-CH" sz="1600" u="none" strike="noStrike" dirty="0">
                          <a:solidFill>
                            <a:srgbClr val="0645AD"/>
                          </a:solidFill>
                          <a:effectLst/>
                          <a:hlinkClick r:id="rId3" tooltip="Deutsche Fußballnationalmannschaft der Frauen"/>
                        </a:rPr>
                        <a:t>Deutschland</a:t>
                      </a:r>
                      <a:endParaRPr lang="de-CH" sz="1600" dirty="0">
                        <a:effectLst/>
                      </a:endParaRP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0012455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/>
                      <a:r>
                        <a:rPr lang="de-CH" sz="1600" dirty="0">
                          <a:effectLst/>
                        </a:rPr>
                        <a:t> </a:t>
                      </a:r>
                      <a:r>
                        <a:rPr lang="de-CH" sz="1600" u="none" strike="noStrike" dirty="0">
                          <a:solidFill>
                            <a:srgbClr val="0645AD"/>
                          </a:solidFill>
                          <a:effectLst/>
                          <a:hlinkClick r:id="rId4" tooltip="Spanische Fußballnationalmannschaft der Frauen"/>
                        </a:rPr>
                        <a:t>Spanien</a:t>
                      </a:r>
                      <a:endParaRPr lang="de-CH" sz="1600" dirty="0">
                        <a:effectLst/>
                      </a:endParaRP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0176474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/>
                      <a:r>
                        <a:rPr lang="de-CH" sz="1600" dirty="0">
                          <a:effectLst/>
                        </a:rPr>
                        <a:t> </a:t>
                      </a:r>
                      <a:r>
                        <a:rPr lang="de-CH" sz="1600" u="none" strike="noStrike" dirty="0">
                          <a:solidFill>
                            <a:srgbClr val="0645AD"/>
                          </a:solidFill>
                          <a:effectLst/>
                          <a:hlinkClick r:id="rId5" tooltip="Isländische Fußballnationalmannschaft der Frauen"/>
                        </a:rPr>
                        <a:t>Island</a:t>
                      </a:r>
                      <a:endParaRPr lang="de-CH" sz="1600" dirty="0">
                        <a:effectLst/>
                      </a:endParaRP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5181878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/>
                      <a:r>
                        <a:rPr lang="de-CH" sz="1600" dirty="0">
                          <a:effectLst/>
                        </a:rPr>
                        <a:t> </a:t>
                      </a:r>
                      <a:r>
                        <a:rPr lang="de-CH" sz="1600" u="none" strike="noStrike" dirty="0">
                          <a:solidFill>
                            <a:srgbClr val="0645AD"/>
                          </a:solidFill>
                          <a:effectLst/>
                          <a:hlinkClick r:id="rId6" tooltip="Dänische Fußballnationalmannschaft der Frauen"/>
                        </a:rPr>
                        <a:t>Dänemark</a:t>
                      </a:r>
                      <a:endParaRPr lang="de-CH" sz="1600" dirty="0">
                        <a:effectLst/>
                      </a:endParaRP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969142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/>
                      <a:r>
                        <a:rPr lang="de-CH" sz="1600" dirty="0">
                          <a:effectLst/>
                        </a:rPr>
                        <a:t> </a:t>
                      </a:r>
                      <a:r>
                        <a:rPr lang="de-CH" sz="1600" u="none" strike="noStrike" dirty="0">
                          <a:solidFill>
                            <a:srgbClr val="0645AD"/>
                          </a:solidFill>
                          <a:effectLst/>
                          <a:hlinkClick r:id="rId7" tooltip="Französische Fußballnationalmannschaft der Frauen"/>
                        </a:rPr>
                        <a:t>Frankreich</a:t>
                      </a:r>
                      <a:endParaRPr lang="de-CH" sz="1600" dirty="0">
                        <a:effectLst/>
                      </a:endParaRP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3173972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/>
                      <a:r>
                        <a:rPr lang="de-CH" sz="1600" dirty="0">
                          <a:effectLst/>
                        </a:rPr>
                        <a:t> </a:t>
                      </a:r>
                      <a:r>
                        <a:rPr lang="de-CH" sz="1600" u="none" strike="noStrike" dirty="0">
                          <a:solidFill>
                            <a:srgbClr val="0645AD"/>
                          </a:solidFill>
                          <a:effectLst/>
                          <a:hlinkClick r:id="rId8" tooltip="Englische Fußballnationalmannschaft der Frauen"/>
                        </a:rPr>
                        <a:t>England</a:t>
                      </a:r>
                      <a:r>
                        <a:rPr lang="de-CH" sz="1600" dirty="0">
                          <a:effectLst/>
                        </a:rPr>
                        <a:t> 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295947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/>
                      <a:r>
                        <a:rPr lang="de-CH" sz="1600" dirty="0">
                          <a:effectLst/>
                        </a:rPr>
                        <a:t> </a:t>
                      </a:r>
                      <a:r>
                        <a:rPr lang="de-CH" sz="1600" u="none" strike="noStrike" dirty="0">
                          <a:solidFill>
                            <a:srgbClr val="0645AD"/>
                          </a:solidFill>
                          <a:effectLst/>
                          <a:hlinkClick r:id="rId9" tooltip="Italienische Fußballnationalmannschaft der Frauen"/>
                        </a:rPr>
                        <a:t>Italien</a:t>
                      </a:r>
                      <a:endParaRPr lang="de-CH" sz="1600" dirty="0">
                        <a:effectLst/>
                      </a:endParaRP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2269207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/>
                      <a:r>
                        <a:rPr lang="de-CH" sz="1600" dirty="0">
                          <a:effectLst/>
                        </a:rPr>
                        <a:t> </a:t>
                      </a:r>
                      <a:r>
                        <a:rPr lang="de-CH" sz="1600" u="none" strike="noStrike" dirty="0">
                          <a:solidFill>
                            <a:srgbClr val="0645AD"/>
                          </a:solidFill>
                          <a:effectLst/>
                          <a:hlinkClick r:id="rId10" tooltip="Niederländische Fußballnationalmannschaft der Frauen"/>
                        </a:rPr>
                        <a:t>Niederlande</a:t>
                      </a:r>
                      <a:endParaRPr lang="de-CH" sz="1600" dirty="0">
                        <a:effectLst/>
                      </a:endParaRP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1865659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/>
                      <a:r>
                        <a:rPr lang="de-CH" sz="1600" dirty="0">
                          <a:effectLst/>
                        </a:rPr>
                        <a:t> </a:t>
                      </a:r>
                      <a:r>
                        <a:rPr lang="de-CH" sz="1600" u="none" strike="noStrike" dirty="0">
                          <a:solidFill>
                            <a:srgbClr val="0645AD"/>
                          </a:solidFill>
                          <a:effectLst/>
                          <a:hlinkClick r:id="rId11" tooltip="Portugiesische Fußballnationalmannschaft der Frauen"/>
                        </a:rPr>
                        <a:t>Portugal</a:t>
                      </a:r>
                      <a:endParaRPr lang="de-CH" sz="1600" dirty="0">
                        <a:effectLst/>
                      </a:endParaRP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585463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/>
                      <a:r>
                        <a:rPr lang="de-CH" sz="1600" dirty="0">
                          <a:effectLst/>
                        </a:rPr>
                        <a:t> </a:t>
                      </a:r>
                      <a:r>
                        <a:rPr lang="de-CH" sz="1600" u="none" strike="noStrike" dirty="0">
                          <a:solidFill>
                            <a:srgbClr val="0645AD"/>
                          </a:solidFill>
                          <a:effectLst/>
                          <a:hlinkClick r:id="rId12" tooltip="Norwegische Fußballnationalmannschaft der Frauen"/>
                        </a:rPr>
                        <a:t>Norwegen</a:t>
                      </a:r>
                      <a:endParaRPr lang="de-CH" sz="1600" dirty="0">
                        <a:effectLst/>
                      </a:endParaRP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7183031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/>
                      <a:r>
                        <a:rPr lang="de-CH" sz="1600" dirty="0">
                          <a:effectLst/>
                        </a:rPr>
                        <a:t> </a:t>
                      </a:r>
                      <a:r>
                        <a:rPr lang="de-CH" sz="1600" u="none" strike="noStrike" dirty="0">
                          <a:solidFill>
                            <a:srgbClr val="0645AD"/>
                          </a:solidFill>
                          <a:effectLst/>
                          <a:hlinkClick r:id="rId13" tooltip="Finnische Fußballnationalmannschaft der Frauen"/>
                        </a:rPr>
                        <a:t>Finnland</a:t>
                      </a:r>
                      <a:endParaRPr lang="de-CH" sz="1600" dirty="0">
                        <a:effectLst/>
                      </a:endParaRP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9543392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/>
                      <a:r>
                        <a:rPr lang="de-CH" sz="1600" dirty="0">
                          <a:effectLst/>
                        </a:rPr>
                        <a:t> </a:t>
                      </a:r>
                      <a:r>
                        <a:rPr lang="de-CH" sz="1600" u="none" strike="noStrike" dirty="0">
                          <a:solidFill>
                            <a:srgbClr val="0645AD"/>
                          </a:solidFill>
                          <a:effectLst/>
                          <a:hlinkClick r:id="rId14" tooltip="Polnische Fußballnationalmannschaft der Frauen"/>
                        </a:rPr>
                        <a:t>Polen</a:t>
                      </a:r>
                      <a:endParaRPr lang="de-CH" sz="1600" dirty="0">
                        <a:effectLst/>
                      </a:endParaRP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7272877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/>
                      <a:r>
                        <a:rPr lang="de-CH" sz="1600" dirty="0">
                          <a:effectLst/>
                        </a:rPr>
                        <a:t> </a:t>
                      </a:r>
                      <a:r>
                        <a:rPr lang="de-CH" sz="1600" u="none" strike="noStrike" dirty="0">
                          <a:solidFill>
                            <a:srgbClr val="0645AD"/>
                          </a:solidFill>
                          <a:effectLst/>
                          <a:hlinkClick r:id="rId15" tooltip="Schwedische Fußballnationalmannschaft der Frauen"/>
                        </a:rPr>
                        <a:t>Schweden</a:t>
                      </a:r>
                      <a:endParaRPr lang="de-CH" sz="1600" dirty="0">
                        <a:effectLst/>
                      </a:endParaRP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1960345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/>
                      <a:r>
                        <a:rPr lang="de-CH" sz="1600" dirty="0">
                          <a:effectLst/>
                        </a:rPr>
                        <a:t> </a:t>
                      </a:r>
                      <a:r>
                        <a:rPr lang="de-CH" sz="1600" u="none" strike="noStrike" dirty="0">
                          <a:solidFill>
                            <a:srgbClr val="0645AD"/>
                          </a:solidFill>
                          <a:effectLst/>
                          <a:hlinkClick r:id="rId16" tooltip="Belgische Fußballnationalmannschaft der Frauen"/>
                        </a:rPr>
                        <a:t>Belgien</a:t>
                      </a:r>
                      <a:endParaRPr lang="de-CH" sz="1600" dirty="0">
                        <a:effectLst/>
                      </a:endParaRP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4357152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/>
                      <a:r>
                        <a:rPr lang="de-CH" sz="1600" dirty="0">
                          <a:effectLst/>
                        </a:rPr>
                        <a:t> </a:t>
                      </a:r>
                      <a:r>
                        <a:rPr lang="de-CH" sz="1600" u="none" strike="noStrike" dirty="0">
                          <a:solidFill>
                            <a:srgbClr val="0645AD"/>
                          </a:solidFill>
                          <a:effectLst/>
                          <a:hlinkClick r:id="rId17" tooltip="Walisische Fußballnationalmannschaft der Frauen"/>
                        </a:rPr>
                        <a:t>Wales</a:t>
                      </a:r>
                      <a:endParaRPr lang="de-CH" sz="1600" dirty="0">
                        <a:effectLst/>
                      </a:endParaRP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1280793"/>
                  </a:ext>
                </a:extLst>
              </a:tr>
            </a:tbl>
          </a:graphicData>
        </a:graphic>
      </p:graphicFrame>
      <p:pic>
        <p:nvPicPr>
          <p:cNvPr id="5" name="Grafik 4" descr="Ein Bild, das Text, Karte, Atlas enthält.&#10;&#10;Automatisch generierte Beschreibung">
            <a:extLst>
              <a:ext uri="{FF2B5EF4-FFF2-40B4-BE49-F238E27FC236}">
                <a16:creationId xmlns:a16="http://schemas.microsoft.com/office/drawing/2014/main" id="{EE5EB0CF-FDB6-78A0-13D2-BDA6A2B3AECE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750" y="450204"/>
            <a:ext cx="10862250" cy="6087979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5B3FBE7E-9AD1-C41C-A82A-ABD7A22DDD02}"/>
              </a:ext>
            </a:extLst>
          </p:cNvPr>
          <p:cNvSpPr txBox="1"/>
          <p:nvPr/>
        </p:nvSpPr>
        <p:spPr>
          <a:xfrm>
            <a:off x="1323474" y="84221"/>
            <a:ext cx="10539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/>
              <a:t>Teilnehmerländer und Geografie Europa – Schweiz cc </a:t>
            </a:r>
            <a:r>
              <a:rPr lang="de-CH" dirty="0">
                <a:hlinkClick r:id="rId19"/>
              </a:rPr>
              <a:t>www.userlearn.ch</a:t>
            </a:r>
            <a:r>
              <a:rPr lang="de-CH" dirty="0"/>
              <a:t> – </a:t>
            </a:r>
            <a:r>
              <a:rPr lang="de-CH" dirty="0">
                <a:hlinkClick r:id="rId20"/>
              </a:rPr>
              <a:t>www.trussardi.ch</a:t>
            </a:r>
            <a:r>
              <a:rPr lang="de-CH" dirty="0"/>
              <a:t> 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8B45FC1-6AE0-12BD-F398-527751CFBD44}"/>
              </a:ext>
            </a:extLst>
          </p:cNvPr>
          <p:cNvSpPr txBox="1"/>
          <p:nvPr/>
        </p:nvSpPr>
        <p:spPr>
          <a:xfrm>
            <a:off x="0" y="6534834"/>
            <a:ext cx="108622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dirty="0">
                <a:hlinkClick r:id="rId21"/>
              </a:rPr>
              <a:t>                     Quelle der Textlinks EM Länder cc </a:t>
            </a:r>
            <a:r>
              <a:rPr lang="de-CH" dirty="0" err="1">
                <a:hlinkClick r:id="rId21"/>
              </a:rPr>
              <a:t>by</a:t>
            </a:r>
            <a:r>
              <a:rPr lang="de-CH" dirty="0">
                <a:hlinkClick r:id="rId21"/>
              </a:rPr>
              <a:t> </a:t>
            </a:r>
            <a:r>
              <a:rPr lang="de-CH" dirty="0" err="1">
                <a:hlinkClick r:id="rId21"/>
              </a:rPr>
              <a:t>sa</a:t>
            </a:r>
            <a:r>
              <a:rPr lang="de-CH" dirty="0">
                <a:hlinkClick r:id="rId21"/>
              </a:rPr>
              <a:t> wikipedia.org Europameisterschaft Frauen 2025</a:t>
            </a:r>
            <a:r>
              <a:rPr lang="de-C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39806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Breitbild</PresentationFormat>
  <Paragraphs>20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Jürg Krämer</dc:creator>
  <cp:lastModifiedBy>Jürg Krämer</cp:lastModifiedBy>
  <cp:revision>1</cp:revision>
  <dcterms:created xsi:type="dcterms:W3CDTF">2024-12-19T10:13:51Z</dcterms:created>
  <dcterms:modified xsi:type="dcterms:W3CDTF">2024-12-19T10:32:20Z</dcterms:modified>
</cp:coreProperties>
</file>