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DC848D-27ED-430D-AF7C-CEA65E61B986}" v="10" dt="2025-04-03T07:43:37.4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7" autoAdjust="0"/>
    <p:restoredTop sz="94660"/>
  </p:normalViewPr>
  <p:slideViewPr>
    <p:cSldViewPr snapToGrid="0">
      <p:cViewPr>
        <p:scale>
          <a:sx n="110" d="100"/>
          <a:sy n="110" d="100"/>
        </p:scale>
        <p:origin x="7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ürg Krämer" userId="e2e70e0f859a2585" providerId="LiveId" clId="{30DC848D-27ED-430D-AF7C-CEA65E61B986}"/>
    <pc:docChg chg="undo custSel addSld delSld modSld">
      <pc:chgData name="Jürg Krämer" userId="e2e70e0f859a2585" providerId="LiveId" clId="{30DC848D-27ED-430D-AF7C-CEA65E61B986}" dt="2025-04-03T07:48:19.259" v="1638" actId="20577"/>
      <pc:docMkLst>
        <pc:docMk/>
      </pc:docMkLst>
      <pc:sldChg chg="addSp modSp mod">
        <pc:chgData name="Jürg Krämer" userId="e2e70e0f859a2585" providerId="LiveId" clId="{30DC848D-27ED-430D-AF7C-CEA65E61B986}" dt="2025-04-03T07:43:29.777" v="1606" actId="1076"/>
        <pc:sldMkLst>
          <pc:docMk/>
          <pc:sldMk cId="850086015" sldId="256"/>
        </pc:sldMkLst>
        <pc:spChg chg="add mod">
          <ac:chgData name="Jürg Krämer" userId="e2e70e0f859a2585" providerId="LiveId" clId="{30DC848D-27ED-430D-AF7C-CEA65E61B986}" dt="2025-04-03T07:43:29.777" v="1606" actId="1076"/>
          <ac:spMkLst>
            <pc:docMk/>
            <pc:sldMk cId="850086015" sldId="256"/>
            <ac:spMk id="6" creationId="{F45C720C-2F40-8DE3-CD4A-2EDE5212701B}"/>
          </ac:spMkLst>
        </pc:spChg>
      </pc:sldChg>
      <pc:sldChg chg="addSp modSp new mod">
        <pc:chgData name="Jürg Krämer" userId="e2e70e0f859a2585" providerId="LiveId" clId="{30DC848D-27ED-430D-AF7C-CEA65E61B986}" dt="2025-04-03T07:48:19.259" v="1638" actId="20577"/>
        <pc:sldMkLst>
          <pc:docMk/>
          <pc:sldMk cId="736253698" sldId="257"/>
        </pc:sldMkLst>
        <pc:spChg chg="mod">
          <ac:chgData name="Jürg Krämer" userId="e2e70e0f859a2585" providerId="LiveId" clId="{30DC848D-27ED-430D-AF7C-CEA65E61B986}" dt="2025-04-03T07:47:49.780" v="1622" actId="6549"/>
          <ac:spMkLst>
            <pc:docMk/>
            <pc:sldMk cId="736253698" sldId="257"/>
            <ac:spMk id="2" creationId="{A7251F28-555F-A6F6-82A9-0FFE57634E6C}"/>
          </ac:spMkLst>
        </pc:spChg>
        <pc:spChg chg="mod">
          <ac:chgData name="Jürg Krämer" userId="e2e70e0f859a2585" providerId="LiveId" clId="{30DC848D-27ED-430D-AF7C-CEA65E61B986}" dt="2025-04-03T07:48:19.259" v="1638" actId="20577"/>
          <ac:spMkLst>
            <pc:docMk/>
            <pc:sldMk cId="736253698" sldId="257"/>
            <ac:spMk id="3" creationId="{ACEC3340-5C66-ED22-FB79-D6F0214B5A77}"/>
          </ac:spMkLst>
        </pc:spChg>
        <pc:spChg chg="mod">
          <ac:chgData name="Jürg Krämer" userId="e2e70e0f859a2585" providerId="LiveId" clId="{30DC848D-27ED-430D-AF7C-CEA65E61B986}" dt="2025-04-03T07:48:16.844" v="1629" actId="27636"/>
          <ac:spMkLst>
            <pc:docMk/>
            <pc:sldMk cId="736253698" sldId="257"/>
            <ac:spMk id="4" creationId="{F4F59786-708F-2082-1EA9-8316099F8E78}"/>
          </ac:spMkLst>
        </pc:spChg>
        <pc:spChg chg="add mod">
          <ac:chgData name="Jürg Krämer" userId="e2e70e0f859a2585" providerId="LiveId" clId="{30DC848D-27ED-430D-AF7C-CEA65E61B986}" dt="2025-04-03T07:43:57.178" v="1609" actId="1076"/>
          <ac:spMkLst>
            <pc:docMk/>
            <pc:sldMk cId="736253698" sldId="257"/>
            <ac:spMk id="5" creationId="{DD10A82A-FABA-1021-FAB6-942434DE8542}"/>
          </ac:spMkLst>
        </pc:spChg>
        <pc:spChg chg="add mod">
          <ac:chgData name="Jürg Krämer" userId="e2e70e0f859a2585" providerId="LiveId" clId="{30DC848D-27ED-430D-AF7C-CEA65E61B986}" dt="2025-04-03T07:40:09.178" v="1390" actId="255"/>
          <ac:spMkLst>
            <pc:docMk/>
            <pc:sldMk cId="736253698" sldId="257"/>
            <ac:spMk id="8" creationId="{607ED3F9-2292-C961-E94C-DA8FA9B2C16E}"/>
          </ac:spMkLst>
        </pc:spChg>
        <pc:picChg chg="add mod">
          <ac:chgData name="Jürg Krämer" userId="e2e70e0f859a2585" providerId="LiveId" clId="{30DC848D-27ED-430D-AF7C-CEA65E61B986}" dt="2025-04-03T07:40:14.878" v="1391" actId="1076"/>
          <ac:picMkLst>
            <pc:docMk/>
            <pc:sldMk cId="736253698" sldId="257"/>
            <ac:picMk id="6" creationId="{F60D8C73-A826-7A8E-90A8-C88B7397B409}"/>
          </ac:picMkLst>
        </pc:picChg>
      </pc:sldChg>
      <pc:sldChg chg="addSp delSp modSp new del mod">
        <pc:chgData name="Jürg Krämer" userId="e2e70e0f859a2585" providerId="LiveId" clId="{30DC848D-27ED-430D-AF7C-CEA65E61B986}" dt="2025-04-03T07:40:46.638" v="1395" actId="47"/>
        <pc:sldMkLst>
          <pc:docMk/>
          <pc:sldMk cId="149451238" sldId="258"/>
        </pc:sldMkLst>
        <pc:spChg chg="add del mod">
          <ac:chgData name="Jürg Krämer" userId="e2e70e0f859a2585" providerId="LiveId" clId="{30DC848D-27ED-430D-AF7C-CEA65E61B986}" dt="2025-04-03T07:39:44.218" v="1387" actId="21"/>
          <ac:spMkLst>
            <pc:docMk/>
            <pc:sldMk cId="149451238" sldId="258"/>
            <ac:spMk id="8" creationId="{607ED3F9-2292-C961-E94C-DA8FA9B2C16E}"/>
          </ac:spMkLst>
        </pc:spChg>
        <pc:picChg chg="add del mod">
          <ac:chgData name="Jürg Krämer" userId="e2e70e0f859a2585" providerId="LiveId" clId="{30DC848D-27ED-430D-AF7C-CEA65E61B986}" dt="2025-04-03T07:35:34.373" v="1289" actId="21"/>
          <ac:picMkLst>
            <pc:docMk/>
            <pc:sldMk cId="149451238" sldId="258"/>
            <ac:picMk id="6" creationId="{F60D8C73-A826-7A8E-90A8-C88B7397B409}"/>
          </ac:picMkLst>
        </pc:picChg>
      </pc:sldChg>
      <pc:sldChg chg="addSp modSp new mod">
        <pc:chgData name="Jürg Krämer" userId="e2e70e0f859a2585" providerId="LiveId" clId="{30DC848D-27ED-430D-AF7C-CEA65E61B986}" dt="2025-04-03T07:45:02.031" v="1621" actId="20577"/>
        <pc:sldMkLst>
          <pc:docMk/>
          <pc:sldMk cId="1122906415" sldId="259"/>
        </pc:sldMkLst>
        <pc:spChg chg="mod">
          <ac:chgData name="Jürg Krämer" userId="e2e70e0f859a2585" providerId="LiveId" clId="{30DC848D-27ED-430D-AF7C-CEA65E61B986}" dt="2025-04-03T07:44:14.764" v="1610" actId="1076"/>
          <ac:spMkLst>
            <pc:docMk/>
            <pc:sldMk cId="1122906415" sldId="259"/>
            <ac:spMk id="2" creationId="{BF543590-E0ED-C46E-FD62-A4FDA888D39F}"/>
          </ac:spMkLst>
        </pc:spChg>
        <pc:spChg chg="mod">
          <ac:chgData name="Jürg Krämer" userId="e2e70e0f859a2585" providerId="LiveId" clId="{30DC848D-27ED-430D-AF7C-CEA65E61B986}" dt="2025-04-03T07:45:02.031" v="1621" actId="20577"/>
          <ac:spMkLst>
            <pc:docMk/>
            <pc:sldMk cId="1122906415" sldId="259"/>
            <ac:spMk id="3" creationId="{0DE4ECA7-BB4C-A98D-96B1-7C16FDFB097E}"/>
          </ac:spMkLst>
        </pc:spChg>
        <pc:spChg chg="mod">
          <ac:chgData name="Jürg Krämer" userId="e2e70e0f859a2585" providerId="LiveId" clId="{30DC848D-27ED-430D-AF7C-CEA65E61B986}" dt="2025-04-03T07:44:40.467" v="1620" actId="20577"/>
          <ac:spMkLst>
            <pc:docMk/>
            <pc:sldMk cId="1122906415" sldId="259"/>
            <ac:spMk id="4" creationId="{5C130D3D-7A6A-B7DE-72CD-BC1EC0C18DC6}"/>
          </ac:spMkLst>
        </pc:spChg>
        <pc:spChg chg="add mod">
          <ac:chgData name="Jürg Krämer" userId="e2e70e0f859a2585" providerId="LiveId" clId="{30DC848D-27ED-430D-AF7C-CEA65E61B986}" dt="2025-04-03T07:42:15.085" v="1535" actId="20577"/>
          <ac:spMkLst>
            <pc:docMk/>
            <pc:sldMk cId="1122906415" sldId="259"/>
            <ac:spMk id="6" creationId="{97CFB90D-81DF-DF3D-DF16-0E92B7EC479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6F21BF-9680-E7B8-900E-E0172E6FE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A1FD789-CA92-9BCD-38A8-1B0F72B974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F52F6-CE73-E6EE-5AB9-893979430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6C1E-3A10-4B7E-AEA3-B508296E4E92}" type="datetimeFigureOut">
              <a:rPr lang="de-CH" smtClean="0"/>
              <a:t>03.04.2025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4FE71A-DFCA-D296-4C7E-0C25AC3D2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0775FA-6C32-AFFE-4533-376DC06A3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03C5-3F6C-44F3-B658-EE9726082F1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0116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4D773B-AF3E-3F36-8534-3684A7852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F705647-1278-BD16-6EA2-7B0BB5F27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CB5729-7B8E-E55F-9937-736B2A5BB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6C1E-3A10-4B7E-AEA3-B508296E4E92}" type="datetimeFigureOut">
              <a:rPr lang="de-CH" smtClean="0"/>
              <a:t>03.04.2025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6D9D6D-D573-C467-1A80-8BDFA37A4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3A4FF2-47ED-57B3-8E58-6891C98E7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03C5-3F6C-44F3-B658-EE9726082F1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943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976D5FB-8A95-8E4D-7674-64F92308A6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1ABD73-4F3A-1F3E-FCC1-AC74F105C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0EEA2F-DCD2-4F93-189C-E9B4639B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6C1E-3A10-4B7E-AEA3-B508296E4E92}" type="datetimeFigureOut">
              <a:rPr lang="de-CH" smtClean="0"/>
              <a:t>03.04.2025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BEF578-A00D-53C4-7D85-C1E241E5B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CD7D83-CDD3-F1A1-2ACB-3D6B9DE0A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03C5-3F6C-44F3-B658-EE9726082F1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909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F13ED8-8781-D3EF-F3D0-B509D49A6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6FB8F1-5494-461D-66A1-E33D6CE65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EBA0BD-9F7A-97FC-ED69-8CB7D3164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6C1E-3A10-4B7E-AEA3-B508296E4E92}" type="datetimeFigureOut">
              <a:rPr lang="de-CH" smtClean="0"/>
              <a:t>03.04.2025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3AAA4E-A0B2-6E26-59DD-A26E7CF50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81126D-782F-6351-BB51-851F840E4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03C5-3F6C-44F3-B658-EE9726082F1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27876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F6267C-A441-187C-33C8-7B13E7CAC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794EBFF-7D49-EB83-AA5A-04FC73917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B56729-C26C-C508-1236-D6CD2FADE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6C1E-3A10-4B7E-AEA3-B508296E4E92}" type="datetimeFigureOut">
              <a:rPr lang="de-CH" smtClean="0"/>
              <a:t>03.04.2025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0C462D-F282-9718-8D57-AE65689B2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930727-D08F-8C05-3EAE-B0AFE9D63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03C5-3F6C-44F3-B658-EE9726082F1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1966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400D7A-26A7-3A48-31E6-C28B5806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76FA73-91AF-FA45-0946-833CF9B6AF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D9AC563-D7BD-3B8B-D8EF-525FB76F1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45B8D37-9A23-9505-0090-D8B111DD3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6C1E-3A10-4B7E-AEA3-B508296E4E92}" type="datetimeFigureOut">
              <a:rPr lang="de-CH" smtClean="0"/>
              <a:t>03.04.2025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2451C26-A40A-6B5A-828C-A347EC872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4689BC-F809-55F7-D9BB-52DA64074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03C5-3F6C-44F3-B658-EE9726082F1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3713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953C6-5FE4-DB0C-CD60-1654B0B55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AA5304-7B16-826C-DBAB-5EFB3C9CC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FC0AEF5-AE34-3B72-EE8D-268F2373B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F7D0A63-7305-7C29-BF74-9C4031E5D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6D071EC-CB61-3244-0C75-5943D9ECB8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81D93D5-57F4-7124-E1AF-9789AE22D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6C1E-3A10-4B7E-AEA3-B508296E4E92}" type="datetimeFigureOut">
              <a:rPr lang="de-CH" smtClean="0"/>
              <a:t>03.04.2025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9A6D19E-8A0F-5E76-168C-041BCEC8F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5E5A4E0-EB76-4FC2-E3FD-D4AC43062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03C5-3F6C-44F3-B658-EE9726082F1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3988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EE864D-784B-7EA9-5A48-E92FF0651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81F94AB-71F8-5D8A-8D26-BB20E5E47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6C1E-3A10-4B7E-AEA3-B508296E4E92}" type="datetimeFigureOut">
              <a:rPr lang="de-CH" smtClean="0"/>
              <a:t>03.04.2025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F4DD3BC-32B2-5716-9669-BEA746A0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F659D4E-3358-E28A-0DBA-F68F34450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03C5-3F6C-44F3-B658-EE9726082F1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7650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DCEBA22-F0BA-2FA9-3F99-BA02DF06B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6C1E-3A10-4B7E-AEA3-B508296E4E92}" type="datetimeFigureOut">
              <a:rPr lang="de-CH" smtClean="0"/>
              <a:t>03.04.2025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3ADA2B9-9212-A63E-C149-2310A6D04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314DA2D-F127-BB3B-9F8D-5DC4B62B6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03C5-3F6C-44F3-B658-EE9726082F1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5590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081722-B32E-C7FE-C83B-638942E5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08EBFC-B84A-B296-A287-E8B1FFA09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4EF7043-5162-ACE9-E629-3EC926564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23C1062-6FB1-6B3A-9A29-79116FACA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6C1E-3A10-4B7E-AEA3-B508296E4E92}" type="datetimeFigureOut">
              <a:rPr lang="de-CH" smtClean="0"/>
              <a:t>03.04.2025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887549-EB8B-FB7D-4E29-8F4695F76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F37796F-5774-FBEA-90E1-57F348679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03C5-3F6C-44F3-B658-EE9726082F1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7976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3EDF77-7BAB-2C78-88B8-55D4F3A7E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EBCDE15-6284-04C7-E144-E288845432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BDD3418-D795-C72C-8BD3-B925B7E8B8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5DF03B0-5084-EC80-3DB6-A89AB426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6C1E-3A10-4B7E-AEA3-B508296E4E92}" type="datetimeFigureOut">
              <a:rPr lang="de-CH" smtClean="0"/>
              <a:t>03.04.2025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07348F1-B40D-A77C-99AA-8BE3FB1EF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44E65B0-4885-159F-EF79-6E50FC44B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03C5-3F6C-44F3-B658-EE9726082F1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1009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355E5B2-289B-FB08-2393-E7A341830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D0A738-F4C3-A6F5-13B0-F174DD677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F5750F-9F13-0B65-B106-EC5ED9C537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EF6C1E-3A10-4B7E-AEA3-B508296E4E92}" type="datetimeFigureOut">
              <a:rPr lang="de-CH" smtClean="0"/>
              <a:t>03.04.2025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BA75EC-B5A8-3067-D78C-24E92162C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849A5B-89F7-D87B-316E-3F8887E762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6003C5-3F6C-44F3-B658-EE9726082F1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510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Tourismus_in_der_Schweiz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em-fussball.ch/" TargetMode="External"/><Relationship Id="rId4" Type="http://schemas.openxmlformats.org/officeDocument/2006/relationships/hyperlink" Target="http://www.userlearn.ch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Liste_der_St%C3%A4dte_in_der_Schwei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em-fussball.ch/" TargetMode="External"/><Relationship Id="rId5" Type="http://schemas.openxmlformats.org/officeDocument/2006/relationships/hyperlink" Target="http://www.userlearn.ch/" TargetMode="External"/><Relationship Id="rId4" Type="http://schemas.openxmlformats.org/officeDocument/2006/relationships/hyperlink" Target="https://de.wikipedia.org/wiki/Tourismus_in_der_Schweiz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Abtwil_SG" TargetMode="External"/><Relationship Id="rId13" Type="http://schemas.openxmlformats.org/officeDocument/2006/relationships/hyperlink" Target="https://de.wikipedia.org/wiki/Broc_FR" TargetMode="External"/><Relationship Id="rId18" Type="http://schemas.openxmlformats.org/officeDocument/2006/relationships/hyperlink" Target="https://de.wikipedia.org/wiki/Aquaparc" TargetMode="External"/><Relationship Id="rId3" Type="http://schemas.openxmlformats.org/officeDocument/2006/relationships/hyperlink" Target="https://de.wikipedia.org/wiki/L%C3%B6wendenkmal_Luzern" TargetMode="External"/><Relationship Id="rId21" Type="http://schemas.openxmlformats.org/officeDocument/2006/relationships/hyperlink" Target="http://www.userlearn.ch/" TargetMode="External"/><Relationship Id="rId7" Type="http://schemas.openxmlformats.org/officeDocument/2006/relationships/hyperlink" Target="https://de.wikipedia.org/wiki/S%C3%A4ntispark" TargetMode="External"/><Relationship Id="rId12" Type="http://schemas.openxmlformats.org/officeDocument/2006/relationships/hyperlink" Target="https://de.wikipedia.org/wiki/Maison_Cailler" TargetMode="External"/><Relationship Id="rId17" Type="http://schemas.openxmlformats.org/officeDocument/2006/relationships/hyperlink" Target="https://de.wikipedia.org/wiki/Riehen" TargetMode="External"/><Relationship Id="rId2" Type="http://schemas.openxmlformats.org/officeDocument/2006/relationships/hyperlink" Target="https://de.wikipedia.org/wiki/Zoo_Basel" TargetMode="External"/><Relationship Id="rId16" Type="http://schemas.openxmlformats.org/officeDocument/2006/relationships/hyperlink" Target="https://de.wikipedia.org/wiki/Fondation_Beyeler" TargetMode="External"/><Relationship Id="rId20" Type="http://schemas.openxmlformats.org/officeDocument/2006/relationships/hyperlink" Target="https://de.wikipedia.org/wiki/Tourismus_in_der_Schweiz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de.wikipedia.org/wiki/Zoo_Z%C3%BCrich" TargetMode="External"/><Relationship Id="rId11" Type="http://schemas.openxmlformats.org/officeDocument/2006/relationships/hyperlink" Target="https://de.wikipedia.org/wiki/Verkehrshaus_Luzern" TargetMode="External"/><Relationship Id="rId5" Type="http://schemas.openxmlformats.org/officeDocument/2006/relationships/hyperlink" Target="https://de.wikipedia.org/wiki/Neuhausen_SH" TargetMode="External"/><Relationship Id="rId15" Type="http://schemas.openxmlformats.org/officeDocument/2006/relationships/hyperlink" Target="https://de.wikipedia.org/wiki/Montreux" TargetMode="External"/><Relationship Id="rId10" Type="http://schemas.openxmlformats.org/officeDocument/2006/relationships/hyperlink" Target="https://de.wikipedia.org/wiki/Goldau_SZ" TargetMode="External"/><Relationship Id="rId19" Type="http://schemas.openxmlformats.org/officeDocument/2006/relationships/hyperlink" Target="https://de.wikipedia.org/wiki/Le_Bouveret" TargetMode="External"/><Relationship Id="rId4" Type="http://schemas.openxmlformats.org/officeDocument/2006/relationships/hyperlink" Target="https://de.wikipedia.org/wiki/Rheinfall" TargetMode="External"/><Relationship Id="rId9" Type="http://schemas.openxmlformats.org/officeDocument/2006/relationships/hyperlink" Target="https://de.wikipedia.org/wiki/Natur-_und_Tierpark_Goldau" TargetMode="External"/><Relationship Id="rId14" Type="http://schemas.openxmlformats.org/officeDocument/2006/relationships/hyperlink" Target="https://de.wikipedia.org/wiki/Ch%C3%A2teau_de_Chillon" TargetMode="External"/><Relationship Id="rId22" Type="http://schemas.openxmlformats.org/officeDocument/2006/relationships/hyperlink" Target="http://www.em-fussball.c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A59208-5BC6-2CC0-B7E7-084A740110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DB938D8-6156-68EA-8D32-061450F65F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5" name="Grafik 4" descr="Ein Bild, das Text, Karte, Atlas, Diagramm enthält.&#10;&#10;KI-generierte Inhalte können fehlerhaft sein.">
            <a:extLst>
              <a:ext uri="{FF2B5EF4-FFF2-40B4-BE49-F238E27FC236}">
                <a16:creationId xmlns:a16="http://schemas.microsoft.com/office/drawing/2014/main" id="{83002EB8-60D0-C4BF-1D38-98C6E5C067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60" y="0"/>
            <a:ext cx="10202680" cy="685800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F45C720C-2F40-8DE3-CD4A-2EDE5212701B}"/>
              </a:ext>
            </a:extLst>
          </p:cNvPr>
          <p:cNvSpPr txBox="1"/>
          <p:nvPr/>
        </p:nvSpPr>
        <p:spPr>
          <a:xfrm>
            <a:off x="4090219" y="-71474"/>
            <a:ext cx="129982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dirty="0">
                <a:hlinkClick r:id="rId3"/>
              </a:rPr>
              <a:t>Quelle: Wikipedia.org </a:t>
            </a:r>
            <a:r>
              <a:rPr lang="de-CH" dirty="0"/>
              <a:t>erstellt </a:t>
            </a:r>
            <a:r>
              <a:rPr lang="de-CH" dirty="0">
                <a:hlinkClick r:id="rId4"/>
              </a:rPr>
              <a:t>www.userlearn.ch</a:t>
            </a:r>
            <a:r>
              <a:rPr lang="de-CH" dirty="0"/>
              <a:t> für </a:t>
            </a:r>
            <a:r>
              <a:rPr lang="de-CH" dirty="0">
                <a:hlinkClick r:id="rId5"/>
              </a:rPr>
              <a:t>www.em-fussball.ch</a:t>
            </a:r>
            <a:r>
              <a:rPr lang="de-CH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50086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251F28-555F-A6F6-82A9-0FFE57634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2400" b="1" dirty="0"/>
              <a:t>Spielorte Frauen Fussball EM Schweiz 2025 Unterrichtsmaterial Ideen</a:t>
            </a:r>
            <a:br>
              <a:rPr lang="de-CH" sz="1800" dirty="0"/>
            </a:br>
            <a:r>
              <a:rPr lang="de-CH" sz="1800" dirty="0"/>
              <a:t> - Markiere die Spielorte gelb!  Zusatz lerne die 12 grössten Städte der Schweiz auswendig </a:t>
            </a:r>
            <a:br>
              <a:rPr lang="de-CH" sz="1800" dirty="0"/>
            </a:br>
            <a:r>
              <a:rPr lang="de-CH" sz="1800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EC3340-5C66-ED22-FB79-D6F0214B5A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775" y="1690687"/>
            <a:ext cx="429157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de-CH" b="1" dirty="0"/>
          </a:p>
          <a:p>
            <a:pPr marL="0" indent="0">
              <a:buNone/>
            </a:pPr>
            <a:r>
              <a:rPr lang="de-CH" b="1" dirty="0"/>
              <a:t>Zusatz Aufgaben</a:t>
            </a:r>
          </a:p>
          <a:p>
            <a:pPr marL="0" indent="0">
              <a:buNone/>
            </a:pPr>
            <a:r>
              <a:rPr lang="de-CH" sz="2200" dirty="0"/>
              <a:t>Gemäss deiner Lehrkraft z.B.</a:t>
            </a:r>
          </a:p>
          <a:p>
            <a:pPr marL="0" indent="0">
              <a:buNone/>
            </a:pPr>
            <a:r>
              <a:rPr lang="de-CH" sz="2200" b="1" dirty="0"/>
              <a:t>Kantonsorte sind unterstrichen! </a:t>
            </a:r>
            <a:r>
              <a:rPr lang="de-CH" sz="2200" dirty="0"/>
              <a:t>Schreib die Abkürzungen der Kantone dazu. SO – BE - …</a:t>
            </a:r>
          </a:p>
          <a:p>
            <a:pPr marL="0" indent="0">
              <a:buNone/>
            </a:pPr>
            <a:r>
              <a:rPr lang="de-CH" sz="2200" b="1" dirty="0"/>
              <a:t>Nicht alle Kantone heissen wie</a:t>
            </a:r>
            <a:br>
              <a:rPr lang="de-CH" sz="2200" b="1" dirty="0"/>
            </a:br>
            <a:r>
              <a:rPr lang="de-CH" sz="2200" b="1" dirty="0"/>
              <a:t>die Hauptstadt! </a:t>
            </a:r>
          </a:p>
          <a:p>
            <a:pPr marL="0" indent="0">
              <a:buNone/>
            </a:pPr>
            <a:r>
              <a:rPr lang="de-CH" sz="2200" dirty="0"/>
              <a:t>z.B. GR – Graubünden </a:t>
            </a:r>
          </a:p>
          <a:p>
            <a:pPr marL="0" indent="0">
              <a:buNone/>
            </a:pPr>
            <a:r>
              <a:rPr lang="de-CH" sz="2200" dirty="0"/>
              <a:t>Schreib bei diesen zusätzlich den ganzen Kantonsnamen auf der Karte dazu!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4F59786-708F-2082-1EA9-8316099F8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772752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de-CH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60D8C73-A826-7A8E-90A8-C88B7397B4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332" y="1299906"/>
            <a:ext cx="7553893" cy="5132899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07ED3F9-2292-C961-E94C-DA8FA9B2C16E}"/>
              </a:ext>
            </a:extLst>
          </p:cNvPr>
          <p:cNvSpPr txBox="1"/>
          <p:nvPr/>
        </p:nvSpPr>
        <p:spPr>
          <a:xfrm>
            <a:off x="188154" y="6449553"/>
            <a:ext cx="1173560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1200" dirty="0"/>
              <a:t>Quelle und alle Städte der Schweiz cc </a:t>
            </a:r>
            <a:r>
              <a:rPr lang="de-CH" sz="1200" dirty="0" err="1"/>
              <a:t>by</a:t>
            </a:r>
            <a:r>
              <a:rPr lang="de-CH" sz="1200" dirty="0"/>
              <a:t> </a:t>
            </a:r>
            <a:r>
              <a:rPr lang="de-CH" sz="1200" dirty="0" err="1"/>
              <a:t>sa</a:t>
            </a:r>
            <a:r>
              <a:rPr lang="de-CH" sz="1200" dirty="0"/>
              <a:t> </a:t>
            </a:r>
            <a:r>
              <a:rPr lang="de-CH" sz="1200" dirty="0">
                <a:hlinkClick r:id="rId3"/>
              </a:rPr>
              <a:t>wikipedia.org Liste Städte Schweiz</a:t>
            </a:r>
            <a:r>
              <a:rPr lang="de-CH" sz="1200" dirty="0"/>
              <a:t>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D10A82A-FABA-1021-FAB6-942434DE8542}"/>
              </a:ext>
            </a:extLst>
          </p:cNvPr>
          <p:cNvSpPr txBox="1"/>
          <p:nvPr/>
        </p:nvSpPr>
        <p:spPr>
          <a:xfrm>
            <a:off x="2128227" y="55863"/>
            <a:ext cx="129982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dirty="0">
                <a:hlinkClick r:id="rId4"/>
              </a:rPr>
              <a:t>Quelle: Wikipedia.org </a:t>
            </a:r>
            <a:r>
              <a:rPr lang="de-CH" dirty="0"/>
              <a:t>erstellt </a:t>
            </a:r>
            <a:r>
              <a:rPr lang="de-CH" dirty="0">
                <a:hlinkClick r:id="rId5"/>
              </a:rPr>
              <a:t>www.userlearn.ch</a:t>
            </a:r>
            <a:r>
              <a:rPr lang="de-CH" dirty="0"/>
              <a:t> für </a:t>
            </a:r>
            <a:r>
              <a:rPr lang="de-CH" dirty="0">
                <a:hlinkClick r:id="rId6"/>
              </a:rPr>
              <a:t>www.em-fussball.ch</a:t>
            </a:r>
            <a:r>
              <a:rPr lang="de-CH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36253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43590-E0ED-C46E-FD62-A4FDA888D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00354"/>
            <a:ext cx="10515600" cy="1325563"/>
          </a:xfrm>
        </p:spPr>
        <p:txBody>
          <a:bodyPr/>
          <a:lstStyle/>
          <a:p>
            <a:r>
              <a:rPr lang="de-CH" dirty="0"/>
              <a:t>Sehenswürdigkeiten Schweiz</a:t>
            </a:r>
            <a:br>
              <a:rPr lang="de-CH" dirty="0"/>
            </a:br>
            <a:r>
              <a:rPr lang="de-CH" sz="1800" dirty="0"/>
              <a:t>Trage die Nr. ein auf der Karte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E4ECA7-BB4C-A98D-96B1-7C16FDFB09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de-CH" b="1" dirty="0"/>
              <a:t>Meistbesuchten Sehenswürdigkeiten der Schweiz mit Eintritt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b="1" dirty="0">
                <a:hlinkClick r:id="rId2" tooltip="Zoo Basel"/>
              </a:rPr>
              <a:t>1 Zoo Basel</a:t>
            </a:r>
            <a:r>
              <a:rPr lang="de-CH" b="1" dirty="0"/>
              <a:t> (1,9 Mio. Besucher)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b="1" dirty="0">
                <a:hlinkClick r:id="rId3" tooltip="Löwendenkmal Luzern"/>
              </a:rPr>
              <a:t>2 Löwendenkmal</a:t>
            </a:r>
            <a:r>
              <a:rPr lang="de-CH" b="1" dirty="0"/>
              <a:t>, Kanton Luzern (1,4 Mio. Besucher)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b="1" dirty="0">
                <a:hlinkClick r:id="rId4" tooltip="Rheinfall"/>
              </a:rPr>
              <a:t>3 Rheinfall</a:t>
            </a:r>
            <a:r>
              <a:rPr lang="de-CH" b="1" dirty="0"/>
              <a:t> bei </a:t>
            </a:r>
            <a:r>
              <a:rPr lang="de-CH" b="1" dirty="0">
                <a:hlinkClick r:id="rId5" tooltip="Neuhausen SH"/>
              </a:rPr>
              <a:t>Neuhausen</a:t>
            </a:r>
            <a:r>
              <a:rPr lang="de-CH" b="1" dirty="0"/>
              <a:t>, KT Schaffhausen und ZH (1,3 Mio. Besucher)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b="1" dirty="0">
                <a:hlinkClick r:id="rId6" tooltip="Zoo Zürich"/>
              </a:rPr>
              <a:t>4 Zoo Zürich</a:t>
            </a:r>
            <a:r>
              <a:rPr lang="de-CH" b="1" dirty="0"/>
              <a:t> (1,1 Mio. Besucher)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b="1" dirty="0">
                <a:hlinkClick r:id="rId7" tooltip="Säntispark"/>
              </a:rPr>
              <a:t>5 Säntispark</a:t>
            </a:r>
            <a:r>
              <a:rPr lang="de-CH" b="1" dirty="0"/>
              <a:t> in </a:t>
            </a:r>
            <a:r>
              <a:rPr lang="de-CH" b="1" dirty="0">
                <a:hlinkClick r:id="rId8" tooltip="Abtwil SG"/>
              </a:rPr>
              <a:t>Abtwil</a:t>
            </a:r>
            <a:r>
              <a:rPr lang="de-CH" b="1" dirty="0"/>
              <a:t>, Kanton St. Gallen (928'000 Besucher)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b="1" dirty="0">
                <a:hlinkClick r:id="rId9" tooltip="Natur- und Tierpark Goldau"/>
              </a:rPr>
              <a:t>6 Natur- und Tierpark</a:t>
            </a:r>
            <a:r>
              <a:rPr lang="de-CH" b="1" dirty="0"/>
              <a:t> in </a:t>
            </a:r>
            <a:r>
              <a:rPr lang="de-CH" b="1" dirty="0">
                <a:hlinkClick r:id="rId10" tooltip="Goldau SZ"/>
              </a:rPr>
              <a:t>Goldau</a:t>
            </a:r>
            <a:r>
              <a:rPr lang="de-CH" b="1" dirty="0"/>
              <a:t>, Kanton Schwyz (859'000 Besucher)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b="1" dirty="0">
                <a:hlinkClick r:id="rId11" tooltip="Verkehrshaus Luzern"/>
              </a:rPr>
              <a:t>7 Verkehrshaus Luzern</a:t>
            </a:r>
            <a:r>
              <a:rPr lang="de-CH" b="1" dirty="0"/>
              <a:t> (710'424 Besucher)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b="1" dirty="0">
                <a:hlinkClick r:id="rId12" tooltip="Maison Cailler"/>
              </a:rPr>
              <a:t>8 Maison Cailler</a:t>
            </a:r>
            <a:r>
              <a:rPr lang="de-CH" b="1" dirty="0"/>
              <a:t> in </a:t>
            </a:r>
            <a:r>
              <a:rPr lang="de-CH" b="1" dirty="0">
                <a:hlinkClick r:id="rId13" tooltip="Broc FR"/>
              </a:rPr>
              <a:t>Broc</a:t>
            </a:r>
            <a:r>
              <a:rPr lang="de-CH" b="1" dirty="0"/>
              <a:t>, Kanton Freiburg (368'000 Besucher)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b="1" dirty="0">
                <a:hlinkClick r:id="rId14" tooltip="Château de Chillon"/>
              </a:rPr>
              <a:t>9 Château de Chillon</a:t>
            </a:r>
            <a:r>
              <a:rPr lang="de-CH" b="1" dirty="0"/>
              <a:t> bei </a:t>
            </a:r>
            <a:r>
              <a:rPr lang="de-CH" b="1" dirty="0">
                <a:hlinkClick r:id="rId15" tooltip="Montreux"/>
              </a:rPr>
              <a:t>Montreux</a:t>
            </a:r>
            <a:r>
              <a:rPr lang="de-CH" b="1" dirty="0"/>
              <a:t>, Kanton Waadt (349'000 Besucher)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b="1" dirty="0">
                <a:hlinkClick r:id="rId16" tooltip="Fondation Beyeler"/>
              </a:rPr>
              <a:t>10 Fondation Beyeler</a:t>
            </a:r>
            <a:r>
              <a:rPr lang="de-CH" b="1" dirty="0"/>
              <a:t> in </a:t>
            </a:r>
            <a:r>
              <a:rPr lang="de-CH" b="1" dirty="0">
                <a:hlinkClick r:id="rId17" tooltip="Riehen"/>
              </a:rPr>
              <a:t>Riehen</a:t>
            </a:r>
            <a:r>
              <a:rPr lang="de-CH" b="1" dirty="0"/>
              <a:t> bei Basel (335'000 Besucher)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b="1" dirty="0">
                <a:hlinkClick r:id="rId18" tooltip="Aquaparc"/>
              </a:rPr>
              <a:t>11 Swiss Aqua Parc</a:t>
            </a:r>
            <a:r>
              <a:rPr lang="de-CH" b="1" dirty="0"/>
              <a:t> in </a:t>
            </a:r>
            <a:r>
              <a:rPr lang="de-CH" b="1" dirty="0">
                <a:hlinkClick r:id="rId19" tooltip="Le Bouveret"/>
              </a:rPr>
              <a:t>Le </a:t>
            </a:r>
            <a:r>
              <a:rPr lang="de-CH" b="1" dirty="0" err="1">
                <a:hlinkClick r:id="rId19" tooltip="Le Bouveret"/>
              </a:rPr>
              <a:t>Bouveret</a:t>
            </a:r>
            <a:r>
              <a:rPr lang="de-CH" b="1" dirty="0"/>
              <a:t>, Kanton Wallis (315'000 Besucher)</a:t>
            </a:r>
          </a:p>
          <a:p>
            <a:endParaRPr lang="de-CH" b="1" dirty="0"/>
          </a:p>
          <a:p>
            <a:r>
              <a:rPr lang="de-CH" b="1" dirty="0">
                <a:hlinkClick r:id="rId20"/>
              </a:rPr>
              <a:t>cc </a:t>
            </a:r>
            <a:r>
              <a:rPr lang="de-CH" b="1" dirty="0" err="1">
                <a:hlinkClick r:id="rId20"/>
              </a:rPr>
              <a:t>by</a:t>
            </a:r>
            <a:r>
              <a:rPr lang="de-CH" b="1" dirty="0">
                <a:hlinkClick r:id="rId20"/>
              </a:rPr>
              <a:t> </a:t>
            </a:r>
            <a:r>
              <a:rPr lang="de-CH" b="1" dirty="0" err="1">
                <a:hlinkClick r:id="rId20"/>
              </a:rPr>
              <a:t>sa</a:t>
            </a:r>
            <a:r>
              <a:rPr lang="de-CH" b="1" dirty="0">
                <a:hlinkClick r:id="rId20"/>
              </a:rPr>
              <a:t> Wikipedia.org </a:t>
            </a:r>
            <a:r>
              <a:rPr lang="de-CH" b="1" dirty="0" err="1">
                <a:hlinkClick r:id="rId20"/>
              </a:rPr>
              <a:t>Tourismus_in_der_Schweiz</a:t>
            </a:r>
            <a:r>
              <a:rPr lang="de-CH" b="1" dirty="0"/>
              <a:t> </a:t>
            </a:r>
          </a:p>
          <a:p>
            <a:r>
              <a:rPr lang="de-CH" b="1" dirty="0"/>
              <a:t> - scrollen zu den Sehenswürdigkeiten - Zahlen aus dem Jahr 2013!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C130D3D-7A6A-B7DE-72CD-BC1EC0C18DC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de-CH" b="1" dirty="0"/>
              <a:t>Zusatzaufgabe - Welche schönen Orte kennst DU zusätzlich?</a:t>
            </a:r>
          </a:p>
          <a:p>
            <a:pPr marL="0" indent="0">
              <a:buNone/>
            </a:pPr>
            <a:r>
              <a:rPr lang="de-CH" dirty="0"/>
              <a:t>Trage  Sie ein mit </a:t>
            </a:r>
            <a:r>
              <a:rPr lang="de-CH" dirty="0" err="1"/>
              <a:t>abcd</a:t>
            </a:r>
            <a:r>
              <a:rPr lang="de-CH" dirty="0"/>
              <a:t>….</a:t>
            </a:r>
          </a:p>
          <a:p>
            <a:pPr marL="0" indent="0">
              <a:buNone/>
            </a:pPr>
            <a:r>
              <a:rPr lang="de-CH" dirty="0"/>
              <a:t>Erstelle dir davon eine Liste mit den Lösungen</a:t>
            </a:r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r>
              <a:rPr lang="de-CH" dirty="0"/>
              <a:t>z.B. </a:t>
            </a:r>
          </a:p>
          <a:p>
            <a:pPr marL="0" indent="0">
              <a:buNone/>
            </a:pPr>
            <a:r>
              <a:rPr lang="de-CH" dirty="0"/>
              <a:t>A Bärenpark Arosa GR</a:t>
            </a:r>
          </a:p>
          <a:p>
            <a:pPr marL="0" indent="0">
              <a:buNone/>
            </a:pPr>
            <a:r>
              <a:rPr lang="de-CH" dirty="0"/>
              <a:t>B St. </a:t>
            </a:r>
            <a:r>
              <a:rPr lang="de-CH" dirty="0" err="1"/>
              <a:t>Ursen</a:t>
            </a:r>
            <a:r>
              <a:rPr lang="de-CH" dirty="0"/>
              <a:t> </a:t>
            </a:r>
            <a:r>
              <a:rPr lang="de-CH" dirty="0" err="1"/>
              <a:t>Kathedale</a:t>
            </a:r>
            <a:r>
              <a:rPr lang="de-CH" dirty="0"/>
              <a:t> SO</a:t>
            </a:r>
          </a:p>
          <a:p>
            <a:pPr marL="0" indent="0">
              <a:buNone/>
            </a:pPr>
            <a:r>
              <a:rPr lang="de-CH" dirty="0"/>
              <a:t>C Jungfraujoch BE</a:t>
            </a:r>
          </a:p>
          <a:p>
            <a:pPr marL="0" indent="0">
              <a:buNone/>
            </a:pPr>
            <a:r>
              <a:rPr lang="de-CH" dirty="0"/>
              <a:t>D</a:t>
            </a:r>
          </a:p>
          <a:p>
            <a:pPr marL="0" indent="0">
              <a:buNone/>
            </a:pPr>
            <a:r>
              <a:rPr lang="de-CH" dirty="0"/>
              <a:t>E</a:t>
            </a:r>
          </a:p>
          <a:p>
            <a:pPr marL="0" indent="0">
              <a:buNone/>
            </a:pPr>
            <a:r>
              <a:rPr lang="de-CH" dirty="0"/>
              <a:t>F</a:t>
            </a:r>
          </a:p>
          <a:p>
            <a:pPr marL="0" indent="0">
              <a:buNone/>
            </a:pPr>
            <a:r>
              <a:rPr lang="de-CH" dirty="0"/>
              <a:t>G</a:t>
            </a:r>
          </a:p>
          <a:p>
            <a:pPr marL="0" indent="0">
              <a:buNone/>
            </a:pPr>
            <a:r>
              <a:rPr lang="de-CH" dirty="0"/>
              <a:t>H</a:t>
            </a:r>
          </a:p>
          <a:p>
            <a:pPr marL="0" indent="0">
              <a:buNone/>
            </a:pPr>
            <a:r>
              <a:rPr lang="de-CH" dirty="0"/>
              <a:t>I </a:t>
            </a:r>
          </a:p>
          <a:p>
            <a:pPr marL="0" indent="0">
              <a:buNone/>
            </a:pPr>
            <a:r>
              <a:rPr lang="de-CH" dirty="0"/>
              <a:t>K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7CFB90D-81DF-DF3D-DF16-0E92B7EC4793}"/>
              </a:ext>
            </a:extLst>
          </p:cNvPr>
          <p:cNvSpPr txBox="1"/>
          <p:nvPr/>
        </p:nvSpPr>
        <p:spPr>
          <a:xfrm>
            <a:off x="216310" y="6088314"/>
            <a:ext cx="12359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dirty="0">
                <a:hlinkClick r:id="rId20"/>
              </a:rPr>
              <a:t>wikipedia.org Tourismus Schweiz</a:t>
            </a:r>
            <a:r>
              <a:rPr lang="de-CH" dirty="0"/>
              <a:t> – erstellt von </a:t>
            </a:r>
            <a:r>
              <a:rPr lang="de-CH" dirty="0">
                <a:hlinkClick r:id="rId21"/>
              </a:rPr>
              <a:t>www.userlearn.ch</a:t>
            </a:r>
            <a:r>
              <a:rPr lang="de-CH" dirty="0"/>
              <a:t> für die Fussball EM 25 siehe </a:t>
            </a:r>
            <a:r>
              <a:rPr lang="de-CH" dirty="0">
                <a:hlinkClick r:id="rId22"/>
              </a:rPr>
              <a:t>www.em-fussball.ch</a:t>
            </a:r>
            <a:r>
              <a:rPr lang="de-CH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122906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</Words>
  <Application>Microsoft Office PowerPoint</Application>
  <PresentationFormat>Breitbild</PresentationFormat>
  <Paragraphs>43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</vt:lpstr>
      <vt:lpstr>PowerPoint-Präsentation</vt:lpstr>
      <vt:lpstr>Spielorte Frauen Fussball EM Schweiz 2025 Unterrichtsmaterial Ideen  - Markiere die Spielorte gelb!  Zusatz lerne die 12 grössten Städte der Schweiz auswendig   </vt:lpstr>
      <vt:lpstr>Sehenswürdigkeiten Schweiz Trage die Nr. ein auf der Karte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Jürg Krämer</dc:creator>
  <cp:lastModifiedBy>Jürg Krämer</cp:lastModifiedBy>
  <cp:revision>1</cp:revision>
  <dcterms:created xsi:type="dcterms:W3CDTF">2025-04-03T07:05:08Z</dcterms:created>
  <dcterms:modified xsi:type="dcterms:W3CDTF">2025-04-03T07:48:24Z</dcterms:modified>
</cp:coreProperties>
</file>