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8" r:id="rId4"/>
    <p:sldId id="260" r:id="rId5"/>
    <p:sldId id="265" r:id="rId6"/>
    <p:sldId id="261" r:id="rId7"/>
    <p:sldId id="267" r:id="rId8"/>
    <p:sldId id="269" r:id="rId9"/>
    <p:sldId id="266" r:id="rId10"/>
    <p:sldId id="263" r:id="rId11"/>
    <p:sldId id="262" r:id="rId12"/>
    <p:sldId id="264" r:id="rId13"/>
    <p:sldId id="25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D23E5F-31EE-4B25-88C8-B161140A33A1}" v="1" dt="2022-08-27T07:47:01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5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8BDD5-3321-9DAF-DD5A-F0A7DA9DB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1D6ADB8-7AE1-B47B-D014-C6413CCD2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A13E4E-3EC4-ACF1-127F-D9DD86DF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D4E7-FA89-4C2B-88D7-E83DA5594D04}" type="datetimeFigureOut">
              <a:rPr lang="de-CH" smtClean="0"/>
              <a:t>27.08.2022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F88D61-C9AA-86A6-87FD-A03681C4E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950AA-FA6F-9C99-2B2F-4B9FCF1C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4B2C-E097-4A9C-8137-491559E7CA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022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9FDC2-7079-1869-54F9-144C4B831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6CBBA6-3518-2D72-9AE8-42F86E0A2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6F7E2-BFC8-0E5A-D3A0-443E11B6F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D4E7-FA89-4C2B-88D7-E83DA5594D04}" type="datetimeFigureOut">
              <a:rPr lang="de-CH" smtClean="0"/>
              <a:t>27.08.2022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5D1F32-1E21-C599-E24D-21125239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9CB165-5207-E426-4D2B-BD00F728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4B2C-E097-4A9C-8137-491559E7CA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985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619C74A-15D3-BCC1-4B60-3FE420F9CC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32DBFF0-F201-5B18-373D-5B96A51FC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EDA34A-E56F-7711-2D29-C0E7AB9CB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D4E7-FA89-4C2B-88D7-E83DA5594D04}" type="datetimeFigureOut">
              <a:rPr lang="de-CH" smtClean="0"/>
              <a:t>27.08.2022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794800-358D-1AFD-E0B9-00B06C155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A17D1D-8613-92E5-31DC-7F52D4372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4B2C-E097-4A9C-8137-491559E7CA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9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B2D13-1CD5-A6DD-3CFF-A52BD5B7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8C54EE-13DA-D3C6-A809-4B089200E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D8C3F0-8AA5-2E30-C6C8-79B038B6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D4E7-FA89-4C2B-88D7-E83DA5594D04}" type="datetimeFigureOut">
              <a:rPr lang="de-CH" smtClean="0"/>
              <a:t>27.08.2022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F5F74C-0462-E60A-6806-D178FA1BA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E65206-1A43-ED1F-0581-3970DBDB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4B2C-E097-4A9C-8137-491559E7CA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406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BAE0B-5F1B-1F4B-BAEB-8A666BCD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DC6F8A-4306-A093-C6AB-30009BCBA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A92173-36C0-4607-2DC3-7B41327D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D4E7-FA89-4C2B-88D7-E83DA5594D04}" type="datetimeFigureOut">
              <a:rPr lang="de-CH" smtClean="0"/>
              <a:t>27.08.2022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14A7E3-F6D7-80B9-B584-FC26E303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4BFC03-E701-8B26-698B-340BA8B1A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4B2C-E097-4A9C-8137-491559E7CA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56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C3491-A8F5-48D9-032A-72036886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E2F548-484C-D930-2118-F5F957247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D323DD-AE7A-53C5-D048-6D441FE7B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20FC26-D85F-B6C8-5224-E943844B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D4E7-FA89-4C2B-88D7-E83DA5594D04}" type="datetimeFigureOut">
              <a:rPr lang="de-CH" smtClean="0"/>
              <a:t>27.08.2022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93135C-1861-4DA0-03BB-40CDF36E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8095A3-9E0F-46D6-BC5C-6DF2A76B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4B2C-E097-4A9C-8137-491559E7CA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534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B6530-9ED8-00E7-5E52-0A7E4D62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F6A3D1-6A26-1709-C433-6354A8F89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D2A0E0-A9CD-9292-1A42-08276DBE4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1D6EDF1-1A4C-5203-E131-7806B4F5B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93196D-06DD-A715-1C8E-5DEC9C9EE2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B1A3F57-2E93-8E5C-3A08-D3C1B99C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D4E7-FA89-4C2B-88D7-E83DA5594D04}" type="datetimeFigureOut">
              <a:rPr lang="de-CH" smtClean="0"/>
              <a:t>27.08.2022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838BE4-56DA-90C9-650F-DA34994C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939B6A6-2ECF-E840-CCDE-8B3DFFCA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4B2C-E097-4A9C-8137-491559E7CA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283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A2946-68DE-37EC-A52C-73AA6BB9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D26BFE-BEAA-1090-DC7D-6335EC4D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D4E7-FA89-4C2B-88D7-E83DA5594D04}" type="datetimeFigureOut">
              <a:rPr lang="de-CH" smtClean="0"/>
              <a:t>27.08.2022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34FAD5-2AC3-DAD4-CC0B-99C9F66C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9FBCD4-F533-7E31-5DF5-CD1BACC6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4B2C-E097-4A9C-8137-491559E7CA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069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AB5FE1D-ABD0-53AF-6121-F1E7C16A6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D4E7-FA89-4C2B-88D7-E83DA5594D04}" type="datetimeFigureOut">
              <a:rPr lang="de-CH" smtClean="0"/>
              <a:t>27.08.2022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30C80A6-3508-42A6-E4D8-CF3CE1630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469F68-C3D7-E269-8945-424EBDA0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4B2C-E097-4A9C-8137-491559E7CA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25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B3F0D3-0950-1767-D4F9-652D7008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CAD4E4-EF05-3BF1-B9A4-9F027CE64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42B0C2-BB89-31FA-AFD6-56EE2E360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764441-1B0D-0C25-F1DE-5268CCCA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D4E7-FA89-4C2B-88D7-E83DA5594D04}" type="datetimeFigureOut">
              <a:rPr lang="de-CH" smtClean="0"/>
              <a:t>27.08.2022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32B5BA1-C865-47D8-19EC-5BDB7B00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B653BA-9985-2902-7FBF-3247E089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4B2C-E097-4A9C-8137-491559E7CA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460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0F730-11EA-70CC-CB67-E16A7D28D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A31788B-D216-F92D-D115-EE46B5A5D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2E5AE2-3E6F-1C04-50FD-070560628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4BDC23-C269-77C6-DDC7-1F2BE454B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D4E7-FA89-4C2B-88D7-E83DA5594D04}" type="datetimeFigureOut">
              <a:rPr lang="de-CH" smtClean="0"/>
              <a:t>27.08.2022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9B8E6C-30FF-0927-F9C5-4A4BA24FA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901655-CE0C-1FA4-0C2B-7D96E34F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4B2C-E097-4A9C-8137-491559E7CA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226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867CE6A-ABF9-B8CB-817A-575FDAD7B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E3D6A4-31E3-8516-B47B-E730AE508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CC7B46-E3E4-9B2A-EDE3-A70DBD095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D4E7-FA89-4C2B-88D7-E83DA5594D04}" type="datetimeFigureOut">
              <a:rPr lang="de-CH" smtClean="0"/>
              <a:t>27.08.2022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09FF3A-4382-2AAE-B907-D4C2175EF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97FA93-3848-5F51-4C9F-AF4E9BEB3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C4B2C-E097-4A9C-8137-491559E7CA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765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-info.ch/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de.wikipedia.org/wiki/Liste_der_St%C3%A4dte_in_der_Schweiz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10BA2D8D-5F0B-F838-46AD-C32A7A4B37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5"/>
          <a:stretch/>
        </p:blipFill>
        <p:spPr>
          <a:xfrm>
            <a:off x="6012786" y="2847974"/>
            <a:ext cx="6096000" cy="40100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4C5797-CA22-0F9A-42DE-78517393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38708"/>
            <a:ext cx="50577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CH" dirty="0"/>
              <a:t>Geografie der Schweiz</a:t>
            </a:r>
            <a:br>
              <a:rPr lang="de-CH" dirty="0"/>
            </a:br>
            <a:r>
              <a:rPr lang="de-CH" sz="2000" dirty="0"/>
              <a:t>cc </a:t>
            </a:r>
            <a:r>
              <a:rPr lang="de-CH" sz="2000" dirty="0" err="1"/>
              <a:t>by</a:t>
            </a:r>
            <a:r>
              <a:rPr lang="de-CH" sz="2000" dirty="0"/>
              <a:t> </a:t>
            </a:r>
            <a:r>
              <a:rPr lang="de-CH" sz="2000" dirty="0" err="1"/>
              <a:t>sa</a:t>
            </a:r>
            <a:r>
              <a:rPr lang="de-CH" sz="2000" dirty="0"/>
              <a:t> Wikimedia + diverse Autoren wie </a:t>
            </a:r>
            <a:br>
              <a:rPr lang="de-CH" sz="2000" dirty="0"/>
            </a:br>
            <a:r>
              <a:rPr lang="de-CH" sz="2000" dirty="0" err="1"/>
              <a:t>Tschubby</a:t>
            </a:r>
            <a:r>
              <a:rPr lang="de-CH" sz="2000" dirty="0"/>
              <a:t>, Tubs, Romano1246, Trussardi, PDF erstellt durch das cc Portal </a:t>
            </a:r>
            <a:r>
              <a:rPr lang="de-CH" sz="2000" dirty="0">
                <a:hlinkClick r:id="rId3"/>
              </a:rPr>
              <a:t>www.ch-info.ch</a:t>
            </a:r>
            <a:r>
              <a:rPr lang="de-CH" sz="2000" dirty="0"/>
              <a:t> </a:t>
            </a:r>
            <a:br>
              <a:rPr lang="de-CH" sz="2400" dirty="0"/>
            </a:br>
            <a:endParaRPr lang="de-CH" sz="2400" dirty="0"/>
          </a:p>
        </p:txBody>
      </p:sp>
      <p:pic>
        <p:nvPicPr>
          <p:cNvPr id="4" name="Grafik 3" descr="Ein Bild, das Karte enthält.&#10;&#10;Automatisch generierte Beschreibung">
            <a:extLst>
              <a:ext uri="{FF2B5EF4-FFF2-40B4-BE49-F238E27FC236}">
                <a16:creationId xmlns:a16="http://schemas.microsoft.com/office/drawing/2014/main" id="{A0AC7C7E-43BA-8F85-B473-4FD22C9E5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7974"/>
            <a:ext cx="6096000" cy="4010025"/>
          </a:xfrm>
          <a:prstGeom prst="rect">
            <a:avLst/>
          </a:prstGeom>
        </p:spPr>
      </p:pic>
      <p:pic>
        <p:nvPicPr>
          <p:cNvPr id="7" name="Grafik 6" descr="Ein Bild, das Karte enthält.&#10;&#10;Automatisch generierte Beschreibung">
            <a:extLst>
              <a:ext uri="{FF2B5EF4-FFF2-40B4-BE49-F238E27FC236}">
                <a16:creationId xmlns:a16="http://schemas.microsoft.com/office/drawing/2014/main" id="{CFEBD87D-B76C-F716-8600-B2CA5049F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518" y="0"/>
            <a:ext cx="3597482" cy="27241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3F1A7DA-2F07-B0F5-559E-7093AE3F03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14" y="-4464"/>
            <a:ext cx="2917161" cy="2853347"/>
          </a:xfrm>
          <a:prstGeom prst="rect">
            <a:avLst/>
          </a:prstGeom>
        </p:spPr>
      </p:pic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099F8898-E30A-3C8C-3D3B-C6E2E856FBB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4659611" y="2099214"/>
            <a:ext cx="2139351" cy="6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16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78607-F32F-9DBA-E904-039390434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1DC51588-CF70-9C9E-A0F9-608DC3767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6" y="0"/>
            <a:ext cx="10267949" cy="6877513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A70635E-47CE-ECAA-894F-CBF4DC54296B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200" dirty="0"/>
              <a:t>Region Berner Oberland</a:t>
            </a: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3C7AB750-C718-07AB-C154-0D3A423CEF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10870669" y="6170097"/>
            <a:ext cx="1223436" cy="3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7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939B6-1C47-7034-F5D2-6E3AC3ACC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Inhaltsplatzhalter 5" descr="Ein Bild, das Karte enthält.&#10;&#10;Automatisch generierte Beschreibung">
            <a:extLst>
              <a:ext uri="{FF2B5EF4-FFF2-40B4-BE49-F238E27FC236}">
                <a16:creationId xmlns:a16="http://schemas.microsoft.com/office/drawing/2014/main" id="{733A0150-6A62-2F16-CA78-1A2F8D9D4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29" y="1028700"/>
            <a:ext cx="7041528" cy="5829299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5BA37D6-C8FA-2371-B870-CBBB544BBFF7}"/>
              </a:ext>
            </a:extLst>
          </p:cNvPr>
          <p:cNvSpPr txBox="1"/>
          <p:nvPr/>
        </p:nvSpPr>
        <p:spPr>
          <a:xfrm>
            <a:off x="0" y="41959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200" dirty="0"/>
              <a:t>Emmental: </a:t>
            </a: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8B8C5D47-04B1-B5E3-A831-6BA4D318C4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10402009" y="6103422"/>
            <a:ext cx="1223436" cy="3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08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9950F-92CF-2220-4931-26701964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0361EA4E-11F4-2B28-DB7A-1B491D55A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90" y="0"/>
            <a:ext cx="8530495" cy="6858000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4A019AB-9ABF-5844-23F7-1E6725BC2011}"/>
              </a:ext>
            </a:extLst>
          </p:cNvPr>
          <p:cNvSpPr txBox="1"/>
          <p:nvPr/>
        </p:nvSpPr>
        <p:spPr>
          <a:xfrm>
            <a:off x="0" y="41959"/>
            <a:ext cx="121920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200" dirty="0"/>
              <a:t>Jura</a:t>
            </a:r>
            <a:r>
              <a:rPr lang="de-CH" sz="3600" dirty="0"/>
              <a:t>: Kanton und Gebirgszug durch mehrere Kantone!</a:t>
            </a:r>
            <a:endParaRPr lang="de-CH" sz="3200" dirty="0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83ED83E3-5D71-CC4A-AE0A-93F5C5B2E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10461392" y="6084372"/>
            <a:ext cx="1223436" cy="3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5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D846-E508-2559-99BA-284F2451F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9" name="Inhaltsplatzhalter 8" descr="Ein Bild, das Karte enthält.&#10;&#10;Automatisch generierte Beschreibung">
            <a:extLst>
              <a:ext uri="{FF2B5EF4-FFF2-40B4-BE49-F238E27FC236}">
                <a16:creationId xmlns:a16="http://schemas.microsoft.com/office/drawing/2014/main" id="{BCC92A3D-51E9-FE30-A68C-0DA66908A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2" y="22219"/>
            <a:ext cx="9337964" cy="6835781"/>
          </a:xfr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D3DC9241-8145-59D3-3D85-018CBE4731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10573459" y="6170097"/>
            <a:ext cx="1223436" cy="3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9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55721-DEF8-8ED4-BA27-394A89A1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358" y="-345572"/>
            <a:ext cx="10515600" cy="1325563"/>
          </a:xfrm>
        </p:spPr>
        <p:txBody>
          <a:bodyPr/>
          <a:lstStyle/>
          <a:p>
            <a:r>
              <a:rPr lang="de-CH" dirty="0"/>
              <a:t>                       </a:t>
            </a:r>
            <a:r>
              <a:rPr lang="de-CH" sz="1800" dirty="0"/>
              <a:t>Karten Geografie Schweiz</a:t>
            </a:r>
            <a:br>
              <a:rPr lang="de-CH" sz="1800" dirty="0"/>
            </a:br>
            <a:r>
              <a:rPr lang="de-CH" sz="1800" dirty="0"/>
              <a:t>                                                        cc </a:t>
            </a:r>
            <a:r>
              <a:rPr lang="de-CH" sz="1800" dirty="0" err="1"/>
              <a:t>by</a:t>
            </a:r>
            <a:r>
              <a:rPr lang="de-CH" sz="1800" dirty="0"/>
              <a:t> </a:t>
            </a:r>
            <a:r>
              <a:rPr lang="de-CH" sz="1800" dirty="0" err="1"/>
              <a:t>sa</a:t>
            </a:r>
            <a:r>
              <a:rPr lang="de-CH" sz="1800" dirty="0"/>
              <a:t> Wikimedia </a:t>
            </a:r>
          </a:p>
        </p:txBody>
      </p:sp>
      <p:pic>
        <p:nvPicPr>
          <p:cNvPr id="17" name="Inhaltsplatzhalter 16" descr="Ein Bild, das Karte enthält.&#10;&#10;Automatisch generierte Beschreibung">
            <a:extLst>
              <a:ext uri="{FF2B5EF4-FFF2-40B4-BE49-F238E27FC236}">
                <a16:creationId xmlns:a16="http://schemas.microsoft.com/office/drawing/2014/main" id="{B63CAF5E-0DC9-C6F2-D9B2-9A0E540B7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r="2294"/>
          <a:stretch/>
        </p:blipFill>
        <p:spPr>
          <a:xfrm>
            <a:off x="783771" y="-8405"/>
            <a:ext cx="10189030" cy="6881110"/>
          </a:xfr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27173A4-AC28-94CE-2F6F-9E5E769706FB}"/>
              </a:ext>
            </a:extLst>
          </p:cNvPr>
          <p:cNvSpPr txBox="1"/>
          <p:nvPr/>
        </p:nvSpPr>
        <p:spPr>
          <a:xfrm>
            <a:off x="859596" y="6610412"/>
            <a:ext cx="113324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200" dirty="0">
                <a:hlinkClick r:id="rId3"/>
              </a:rPr>
              <a:t>Romano1246, CC BY-SA 3.0 creativecommons.org via Wikimedia Commons   wikipedia.org  </a:t>
            </a:r>
            <a:r>
              <a:rPr lang="de-CH" sz="1200" dirty="0" err="1">
                <a:hlinkClick r:id="rId3"/>
              </a:rPr>
              <a:t>Liste_der_Städte</a:t>
            </a:r>
            <a:r>
              <a:rPr lang="de-CH" sz="1200" dirty="0">
                <a:hlinkClick r:id="rId3"/>
              </a:rPr>
              <a:t> </a:t>
            </a:r>
            <a:r>
              <a:rPr lang="de-CH" sz="1200" dirty="0" err="1">
                <a:hlinkClick r:id="rId3"/>
              </a:rPr>
              <a:t>in_der_Schweiz</a:t>
            </a:r>
            <a:r>
              <a:rPr lang="de-CH" sz="1200" dirty="0"/>
              <a:t> 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287B553-8F6F-9985-4144-2E34E4AE28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272" b="6002"/>
          <a:stretch/>
        </p:blipFill>
        <p:spPr>
          <a:xfrm>
            <a:off x="9519169" y="3975297"/>
            <a:ext cx="1402313" cy="28126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CB95D312-BA9A-784A-708C-47E83BB93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445" y="4554800"/>
            <a:ext cx="1090705" cy="43157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E9B0644-DB03-1167-E5C9-68FCB7E6C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9702" y="1737591"/>
            <a:ext cx="1170777" cy="276998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3ED3A196-EE8C-F005-D777-E2B33F7191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3244" y="4072150"/>
            <a:ext cx="1543050" cy="272921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06A4C3E5-B868-C64B-15C5-CCE02126CE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450" y="4986374"/>
            <a:ext cx="1438275" cy="277619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3917F07-46BD-1426-9EAD-8AAEA6611C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6294" y="3264612"/>
            <a:ext cx="1198815" cy="276999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95D751BA-94AB-65F9-8E0B-FF05C714C5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0781" y="3741335"/>
            <a:ext cx="1257069" cy="281262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F6C91633-DEDE-F91A-E675-827D528C2A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3405" y="3050259"/>
            <a:ext cx="1341911" cy="303389"/>
          </a:xfrm>
          <a:prstGeom prst="rect">
            <a:avLst/>
          </a:prstGeom>
        </p:spPr>
      </p:pic>
      <p:pic>
        <p:nvPicPr>
          <p:cNvPr id="35" name="Grafik 34" descr="Ein Bild, das Text enthält.&#10;&#10;Automatisch generierte Beschreibung">
            <a:extLst>
              <a:ext uri="{FF2B5EF4-FFF2-40B4-BE49-F238E27FC236}">
                <a16:creationId xmlns:a16="http://schemas.microsoft.com/office/drawing/2014/main" id="{89307F8A-D52C-61F0-C92B-8CE5FCDCEF1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8839315" y="6075677"/>
            <a:ext cx="1933460" cy="51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1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554FCBC-1089-87FD-CB29-6DB1C3781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42" y="0"/>
            <a:ext cx="11058115" cy="6858000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C4921EAF-1630-2410-C8B9-B58A089446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8839315" y="6075677"/>
            <a:ext cx="1933460" cy="51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7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A710C-D20D-0989-DF0E-2109E3EC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00B7D63B-A79C-194B-BD5E-028D455CE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0"/>
            <a:ext cx="9587804" cy="6898342"/>
          </a:xfrm>
          <a:solidFill>
            <a:srgbClr val="C00000"/>
          </a:solidFill>
        </p:spPr>
      </p:pic>
      <p:pic>
        <p:nvPicPr>
          <p:cNvPr id="7" name="Grafik 6" descr="Ein Bild, das Karte enthält.&#10;&#10;Automatisch generierte Beschreibung">
            <a:extLst>
              <a:ext uri="{FF2B5EF4-FFF2-40B4-BE49-F238E27FC236}">
                <a16:creationId xmlns:a16="http://schemas.microsoft.com/office/drawing/2014/main" id="{09E5200F-3C84-281B-2DB3-BBF055C1B3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1" t="3627" r="54266" b="40206"/>
          <a:stretch/>
        </p:blipFill>
        <p:spPr>
          <a:xfrm>
            <a:off x="5448299" y="2129131"/>
            <a:ext cx="2200275" cy="203286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DA7C134-5D90-B0B9-61B7-D416787AF07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200" dirty="0"/>
              <a:t>Kanton Wallis mit Region Oberwallis Tourismus</a:t>
            </a:r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E766C8-5749-722F-565D-0510FE810A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10802059" y="6170097"/>
            <a:ext cx="1223436" cy="3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5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77581D-1FD4-BC0E-0F15-7904EFC8F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641A2F50-DD1F-037A-A840-F5AC57E27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10" y="584775"/>
            <a:ext cx="8181976" cy="6252832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015D48A-0C50-C710-0CDE-DA249FEB61B7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200" dirty="0"/>
              <a:t>Kanton Graubünden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03E60B1-1420-255E-06A4-1AB8CBCA1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507" y="3286942"/>
            <a:ext cx="790575" cy="52305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26FD47E-17A4-234A-E953-8886834C9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082" y="3809999"/>
            <a:ext cx="1341911" cy="360081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D80700D6-F855-45FB-D49C-7E4A7688B1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10316690" y="6236772"/>
            <a:ext cx="1223436" cy="3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2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E5FBBA-60D4-D48C-8B2B-18D76CA7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84146185-680E-2D02-8BAB-DE27D5FC4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714685"/>
            <a:ext cx="6057900" cy="6143315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D3C5A8F-0DAF-BC43-A772-98CA9869FD8A}"/>
              </a:ext>
            </a:extLst>
          </p:cNvPr>
          <p:cNvSpPr txBox="1"/>
          <p:nvPr/>
        </p:nvSpPr>
        <p:spPr>
          <a:xfrm>
            <a:off x="0" y="41959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200" dirty="0"/>
              <a:t>Zentralschweiz: Luzern, Engelberg, Schwyz, </a:t>
            </a:r>
            <a:r>
              <a:rPr lang="de-CH" sz="3200" dirty="0" err="1"/>
              <a:t>Andermatt</a:t>
            </a:r>
            <a:r>
              <a:rPr lang="de-CH" sz="3200" dirty="0"/>
              <a:t>…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CCB67DD-E0FE-2516-515D-09072B087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9763834" y="6170097"/>
            <a:ext cx="1223436" cy="3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D6688-6494-6B76-79FE-714D5867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B4DCF9A1-C6D6-DC24-44FC-C05DF5890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799926"/>
            <a:ext cx="4972050" cy="6098958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3D508AC-EFE5-2B48-04CD-6623BED1C454}"/>
              </a:ext>
            </a:extLst>
          </p:cNvPr>
          <p:cNvSpPr txBox="1"/>
          <p:nvPr/>
        </p:nvSpPr>
        <p:spPr>
          <a:xfrm>
            <a:off x="0" y="41959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200" dirty="0"/>
              <a:t>Kanton Tessin – </a:t>
            </a:r>
            <a:r>
              <a:rPr lang="de-CH" sz="3200" dirty="0" err="1"/>
              <a:t>italienschsprachiger</a:t>
            </a:r>
            <a:r>
              <a:rPr lang="de-CH" sz="3200" dirty="0"/>
              <a:t> Teil der Schweiz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5ABB31B4-85AB-7F09-3B99-2BB91A56F3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9294282" y="6331486"/>
            <a:ext cx="1223436" cy="3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50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B76AB-977C-4FB3-E5B4-91644340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D86A8D-96DF-8EEB-F61A-57255E2B4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1518283-A956-0F04-C407-A9F0EE466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416" y="506342"/>
            <a:ext cx="6541259" cy="635165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69B06AE-E224-3EC6-1547-583C9D26A52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200" dirty="0"/>
              <a:t>Westschweiz mit Neuenburg, Freiburg, Waadt und Genf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3684DF4C-551E-271D-8202-A35C948F3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10040059" y="6150511"/>
            <a:ext cx="1223436" cy="3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29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64D075-3AC9-E001-BB96-34EF42A4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CB649F-6C45-223C-049D-2F5033E80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Grafik 3" descr="Ein Bild, das Karte enthält.&#10;&#10;Automatisch generierte Beschreibung">
            <a:extLst>
              <a:ext uri="{FF2B5EF4-FFF2-40B4-BE49-F238E27FC236}">
                <a16:creationId xmlns:a16="http://schemas.microsoft.com/office/drawing/2014/main" id="{7130FF4A-A3DB-3A9D-0360-228576AC4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50" y="540455"/>
            <a:ext cx="7457473" cy="6317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1F29004-1225-EB33-00CF-473C29211F85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200" dirty="0"/>
              <a:t>Kanton Bern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4CE644-B4D2-9BE2-1A75-C7A996C90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2645"/>
          <a:stretch/>
        </p:blipFill>
        <p:spPr>
          <a:xfrm>
            <a:off x="10313255" y="6150511"/>
            <a:ext cx="1223436" cy="3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39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Breitbild</PresentationFormat>
  <Paragraphs>12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Geografie der Schweiz cc by sa Wikimedia + diverse Autoren wie  Tschubby, Tubs, Romano1246, Trussardi, PDF erstellt durch das cc Portal www.ch-info.ch  </vt:lpstr>
      <vt:lpstr>                       Karten Geografie Schweiz                                                         cc by sa Wikimedia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 der Schweiz cc by sa Wikimedia + diverse Autoren</dc:title>
  <dc:creator>Jürg Krämer</dc:creator>
  <cp:lastModifiedBy>Jürg Krämer</cp:lastModifiedBy>
  <cp:revision>4</cp:revision>
  <dcterms:created xsi:type="dcterms:W3CDTF">2022-08-08T17:08:53Z</dcterms:created>
  <dcterms:modified xsi:type="dcterms:W3CDTF">2022-08-27T07:50:14Z</dcterms:modified>
</cp:coreProperties>
</file>