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73BD3-B058-B703-E740-BABEC713A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2138E4-00FC-8A17-7A53-484E623D3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831776-810B-393B-4EC6-946E328A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8508F4-4E83-1358-993F-BD53B31F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54E5DB-01C2-E1D0-BD5B-A80DBEB2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960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CC712-B251-1B58-2CFF-EBD48AE9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0B672F-4DB4-B3D4-6664-FB91075E9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E83CED-1134-4A4F-DFD4-638ABBDF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F8C271-D692-90F9-3090-44792290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EF9BA3-C36D-E6BD-6325-45007F93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208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7885ADC-CF76-ED3B-9FB5-E5480AAC5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16C50E-CAE0-574D-657C-3334E90F5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9CC7B5-5D0A-16A1-32E8-ACCB2ED2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EA210B-FDB0-0CFB-FE1C-CDDD65C2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69B4FD-FD1E-5BE1-CAFE-FBFCA47B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250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0CA003-53AA-8D5E-E4D3-1608EBD33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5637B1-A437-C22E-B680-85EA3675F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30F33F-22D7-1B4B-F468-7AF878F0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CE595-FB3C-93DD-BE41-4AA987331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710F7D-C6AA-8321-CDB9-78967CA4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1118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A70F0-B60D-4C83-8414-98ECDEF3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F0EAD2-98CF-D948-23D6-F76CBCC8A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7C81E7-1CD3-A8DC-9134-4B76F6C61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A5A9B5-DDB5-A9FC-DCBA-DF527070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E47022-001D-29C0-28F4-BC4BA9D4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154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15AD8-1310-1211-F0EB-4162F302B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27913D-B064-5395-9B2A-50DC82782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E0A21-C8BE-86F6-65F4-A7E2A5990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314AD8-F626-E9FB-7693-1197ED41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FFF0C1-BEF4-6AEF-6BFA-46F9A934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819341-E349-AB35-9D68-0B61F6CC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403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D0FADD-7EA4-B79D-3037-2D2276967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FF20C2-2BC6-525C-10D9-9B6EE89EF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AA38F0-75B4-0F0A-6FBC-8A9B1DC8A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95FDFF7-5CF4-C491-0319-3CAC070B8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A5D1E5B-1405-FFB1-1E99-81ED98330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C5C9D9F-A2CE-8B39-42AD-D3AC4D829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C1BD37-2977-9614-265B-F2B1059E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814B225-63BA-C0D5-950C-59FBAF733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20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8E46C3-389B-2CA3-1460-08E33758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6AE51B-140F-5538-BEE4-C0DC385E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971E-94D2-D492-B421-4894C403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63D421-0077-D691-4D97-7AB69FC6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8198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4D4E3FB-8822-6D5F-F004-8A7A1ABF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12D975B-BC8D-0C07-C78B-192B879C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6461E17-A243-ACD2-E269-D13FDF73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969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D8108-53BA-4616-3077-3AFF60FE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3FC18B-3C79-49A4-7D29-A6CC372F1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EA8B28-9803-56A4-697C-85B15C469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13E168-E800-8130-30D2-DA1EDE379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51946A-B8FD-7969-BD99-C398B1AE2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39117F-C134-231C-823E-B13912C5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713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B302B1-0A0A-8616-C89F-F2B3DCFF2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3DE7DEE-9DC8-F1B4-B317-08C090254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F60F472-635D-D191-8CBE-4D3413AD9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692A92-A2BF-E162-B1F8-F88EB85E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6C8D9D-6AFA-C759-7314-8913CC984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CB52F2-E01A-0E62-91EB-D62F9687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627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0E8355-54FA-54BC-9DF3-FE80D0A27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B08AFC-B11C-2B5D-83F5-A70A9104B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E8348-E4A2-5E79-117E-22A874490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C0355D-E529-4DE8-A1A6-3A48CE788A0B}" type="datetimeFigureOut">
              <a:rPr lang="de-CH" smtClean="0"/>
              <a:t>13.06.2024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811A63-55BC-213E-8957-DC83D5EE8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38DC19-8C28-C729-9FD6-03333A4A7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6AF58D-B0D8-4931-8DC6-E7302861589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317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hyperlink" Target="https://de.wikipedia.org/wiki/Fu%C3%9Fball-Europameisterschaft_202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SO_3166-1_alpha-2#/media/File:Europe_ISO_3166-1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5998F312-17C6-2D76-9BCE-447AA38F7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80439" cy="699573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071E248-26A2-919F-4BC3-800B9C6BF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6080" y="1410548"/>
            <a:ext cx="3382293" cy="165356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8E80CB86-A93D-F67B-733E-230A0A06B2C4}"/>
              </a:ext>
            </a:extLst>
          </p:cNvPr>
          <p:cNvSpPr txBox="1"/>
          <p:nvPr/>
        </p:nvSpPr>
        <p:spPr>
          <a:xfrm>
            <a:off x="8534400" y="6057969"/>
            <a:ext cx="35789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CH" dirty="0">
                <a:hlinkClick r:id="rId4"/>
              </a:rPr>
              <a:t>Cc </a:t>
            </a:r>
            <a:r>
              <a:rPr lang="de-CH" dirty="0" err="1">
                <a:hlinkClick r:id="rId4"/>
              </a:rPr>
              <a:t>by</a:t>
            </a:r>
            <a:r>
              <a:rPr lang="de-CH" dirty="0">
                <a:hlinkClick r:id="rId4"/>
              </a:rPr>
              <a:t> </a:t>
            </a:r>
            <a:r>
              <a:rPr lang="de-CH" dirty="0" err="1">
                <a:hlinkClick r:id="rId4"/>
              </a:rPr>
              <a:t>sa</a:t>
            </a:r>
            <a:r>
              <a:rPr lang="de-CH" dirty="0">
                <a:hlinkClick r:id="rId4"/>
              </a:rPr>
              <a:t> wikipedia.org Fussball Europameisterschaft_2024</a:t>
            </a:r>
            <a:r>
              <a:rPr lang="de-CH" dirty="0"/>
              <a:t> </a:t>
            </a:r>
          </a:p>
        </p:txBody>
      </p:sp>
      <p:pic>
        <p:nvPicPr>
          <p:cNvPr id="17" name="Grafik 16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E1F2BE88-3B7A-CF6F-BCF5-9E0B25802A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86" y="5128214"/>
            <a:ext cx="3244646" cy="654337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47A56C6D-12EF-D7E0-80E4-BB0C6766153B}"/>
              </a:ext>
            </a:extLst>
          </p:cNvPr>
          <p:cNvSpPr txBox="1"/>
          <p:nvPr/>
        </p:nvSpPr>
        <p:spPr>
          <a:xfrm>
            <a:off x="8367252" y="403123"/>
            <a:ext cx="364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Trage die Länder ein </a:t>
            </a:r>
          </a:p>
        </p:txBody>
      </p:sp>
    </p:spTree>
    <p:extLst>
      <p:ext uri="{BB962C8B-B14F-4D97-AF65-F5344CB8AC3E}">
        <p14:creationId xmlns:p14="http://schemas.microsoft.com/office/powerpoint/2010/main" val="314941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1DEEFAA-AFD7-565E-8FA6-76C6EA195185}"/>
              </a:ext>
            </a:extLst>
          </p:cNvPr>
          <p:cNvSpPr txBox="1"/>
          <p:nvPr/>
        </p:nvSpPr>
        <p:spPr>
          <a:xfrm>
            <a:off x="6597446" y="579615"/>
            <a:ext cx="4837470" cy="6278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 	 </a:t>
            </a:r>
            <a:r>
              <a:rPr lang="fr-CH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Rumänien</a:t>
            </a:r>
            <a:r>
              <a:rPr lang="fr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 	RO</a:t>
            </a:r>
            <a:endParaRPr lang="de-CH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 	 </a:t>
            </a:r>
            <a:r>
              <a:rPr lang="fr-CH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Schweden</a:t>
            </a:r>
            <a:r>
              <a:rPr lang="fr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	SE</a:t>
            </a:r>
            <a:endParaRPr lang="de-CH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 	 Slowakei 		SK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 	 Slowenien 		SI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 	 Spanien 		ES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25 	 Tschechien 		CZ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26 	 Ungarn 		HU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27 	 Zypern 		CY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28  	Albanien 		AL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29	 Bosnien und Herzegowina 	BA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30 	Georgien 		GE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31	 Moldau 		MD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32 	Montenegro 		ME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33 	Nordmazedonien 	MK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34 	Serbien 		RS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35 	Türkei 		TR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36 	Ukraine 		UA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37 	Vereinigtes Königreich 	GB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38 	Schweiz		CH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39 	Russland 		RU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D8E921D-5EB3-B50D-EDC0-1CA37223FA7E}"/>
              </a:ext>
            </a:extLst>
          </p:cNvPr>
          <p:cNvSpPr txBox="1"/>
          <p:nvPr/>
        </p:nvSpPr>
        <p:spPr>
          <a:xfrm>
            <a:off x="226142" y="796413"/>
            <a:ext cx="6096000" cy="5963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	 Belgien 		BE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 	 Bulgarien 		BG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 	 Dänemark 		DK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 	 Deutschland		DE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	 Estland 		EE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 	 Finnland 	 	FI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 	 Frankreich 		FR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 	 Griechenland 	GR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 	 Irland 	 	IE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 	 Italien 		IT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 	 Kroatien 		HR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12 	 Lettland 		LV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 	 Litauen 		LT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 	 Luxemburg 		LU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 	 Malta 	 	MT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 	 Niederlande 		NL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17 	 Österreich 		AT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e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 	 Polen 		PL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CH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 	 Portugal  		PT</a:t>
            </a:r>
            <a:endParaRPr lang="de-CH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B189B4D-7833-336F-BD57-51CDD27ADA1B}"/>
              </a:ext>
            </a:extLst>
          </p:cNvPr>
          <p:cNvSpPr txBox="1"/>
          <p:nvPr/>
        </p:nvSpPr>
        <p:spPr>
          <a:xfrm>
            <a:off x="304800" y="117987"/>
            <a:ext cx="714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/>
              <a:t>Geografie Europa Fussball EM 2024</a:t>
            </a:r>
          </a:p>
          <a:p>
            <a:r>
              <a:rPr lang="de-CH" dirty="0"/>
              <a:t>Trage zuerst die qualifizierten Länder ein. Dann alle Länder</a:t>
            </a:r>
          </a:p>
        </p:txBody>
      </p:sp>
    </p:spTree>
    <p:extLst>
      <p:ext uri="{BB962C8B-B14F-4D97-AF65-F5344CB8AC3E}">
        <p14:creationId xmlns:p14="http://schemas.microsoft.com/office/powerpoint/2010/main" val="200650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9D2DEE0-BF0C-F568-E034-1DDA3DDB2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315" y="0"/>
            <a:ext cx="9301369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BE5A220-3E65-7720-64B5-E16CEE1DDCF2}"/>
              </a:ext>
            </a:extLst>
          </p:cNvPr>
          <p:cNvSpPr txBox="1"/>
          <p:nvPr/>
        </p:nvSpPr>
        <p:spPr>
          <a:xfrm>
            <a:off x="6303430" y="0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>
                <a:hlinkClick r:id="rId3"/>
              </a:rPr>
              <a:t>https://en.wikipedia.org/wiki/ISO_3166-1_alpha-2#/media/File:Europe_ISO_3166-1.svg</a:t>
            </a:r>
            <a:r>
              <a:rPr lang="de-CH" dirty="0"/>
              <a:t>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562F34D-AB3C-C8A9-CAA5-2C69768D40C1}"/>
              </a:ext>
            </a:extLst>
          </p:cNvPr>
          <p:cNvSpPr txBox="1"/>
          <p:nvPr/>
        </p:nvSpPr>
        <p:spPr>
          <a:xfrm>
            <a:off x="127819" y="5727740"/>
            <a:ext cx="2939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dirty="0"/>
              <a:t>Júlio Reis, CC BY-SA 3.0 &lt;https://creativecommons.org/licenses/by-sa/3.0&gt;, via Wikimedia Commons</a:t>
            </a:r>
          </a:p>
        </p:txBody>
      </p:sp>
      <p:pic>
        <p:nvPicPr>
          <p:cNvPr id="9" name="Grafik 8" descr="Ein Bild, das Text, Schrift, Logo, Grafiken enthält.&#10;&#10;Automatisch generierte Beschreibung">
            <a:extLst>
              <a:ext uri="{FF2B5EF4-FFF2-40B4-BE49-F238E27FC236}">
                <a16:creationId xmlns:a16="http://schemas.microsoft.com/office/drawing/2014/main" id="{9E3A1E5A-8C86-8925-E39E-FA0BD19936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19" y="4931568"/>
            <a:ext cx="2897499" cy="584329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5B06716-6707-0B8A-22D3-890386964628}"/>
              </a:ext>
            </a:extLst>
          </p:cNvPr>
          <p:cNvSpPr txBox="1"/>
          <p:nvPr/>
        </p:nvSpPr>
        <p:spPr>
          <a:xfrm>
            <a:off x="282117" y="2828835"/>
            <a:ext cx="3414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/>
              <a:t>Lösung und </a:t>
            </a:r>
            <a:r>
              <a:rPr lang="de-CH" b="1" dirty="0"/>
              <a:t>Zusatzaufgabe</a:t>
            </a:r>
          </a:p>
          <a:p>
            <a:r>
              <a:rPr lang="de-CH" dirty="0"/>
              <a:t>Welche Länder sind hier zusätzlich auf dieser Karte?</a:t>
            </a:r>
          </a:p>
        </p:txBody>
      </p:sp>
    </p:spTree>
    <p:extLst>
      <p:ext uri="{BB962C8B-B14F-4D97-AF65-F5344CB8AC3E}">
        <p14:creationId xmlns:p14="http://schemas.microsoft.com/office/powerpoint/2010/main" val="25209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Breitbild</PresentationFormat>
  <Paragraphs>47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 Krämer</dc:creator>
  <cp:lastModifiedBy>Jürg Krämer</cp:lastModifiedBy>
  <cp:revision>1</cp:revision>
  <dcterms:created xsi:type="dcterms:W3CDTF">2024-06-13T15:24:52Z</dcterms:created>
  <dcterms:modified xsi:type="dcterms:W3CDTF">2024-06-13T15:58:36Z</dcterms:modified>
</cp:coreProperties>
</file>